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34"/>
  </p:notesMasterIdLst>
  <p:sldIdLst>
    <p:sldId id="256" r:id="rId3"/>
    <p:sldId id="303" r:id="rId4"/>
    <p:sldId id="308" r:id="rId5"/>
    <p:sldId id="310" r:id="rId6"/>
    <p:sldId id="283" r:id="rId7"/>
    <p:sldId id="304" r:id="rId8"/>
    <p:sldId id="284" r:id="rId9"/>
    <p:sldId id="307" r:id="rId10"/>
    <p:sldId id="311" r:id="rId11"/>
    <p:sldId id="312" r:id="rId12"/>
    <p:sldId id="305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06" r:id="rId22"/>
    <p:sldId id="321" r:id="rId23"/>
    <p:sldId id="322" r:id="rId24"/>
    <p:sldId id="323" r:id="rId25"/>
    <p:sldId id="324" r:id="rId26"/>
    <p:sldId id="325" r:id="rId27"/>
    <p:sldId id="326" r:id="rId28"/>
    <p:sldId id="331" r:id="rId29"/>
    <p:sldId id="327" r:id="rId30"/>
    <p:sldId id="330" r:id="rId31"/>
    <p:sldId id="332" r:id="rId32"/>
    <p:sldId id="261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66126"/>
    <a:srgbClr val="BDEEFF"/>
    <a:srgbClr val="FFA544"/>
    <a:srgbClr val="996633"/>
    <a:srgbClr val="65C4E9"/>
    <a:srgbClr val="ED8C60"/>
    <a:srgbClr val="CBEA79"/>
    <a:srgbClr val="FFF1C6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947" autoAdjust="0"/>
  </p:normalViewPr>
  <p:slideViewPr>
    <p:cSldViewPr snapToGrid="0">
      <p:cViewPr varScale="1">
        <p:scale>
          <a:sx n="105" d="100"/>
          <a:sy n="105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9339-9DA0-4837-B8EC-1D723993DDF6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965A-69FD-4328-983F-3096CF674B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2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2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thuộc</a:t>
            </a:r>
            <a:r>
              <a:rPr lang="en-US" baseline="0" dirty="0"/>
              <a:t> long </a:t>
            </a:r>
            <a:r>
              <a:rPr lang="en-US" baseline="0" dirty="0" err="1"/>
              <a:t>khổ</a:t>
            </a:r>
            <a:r>
              <a:rPr lang="en-US" baseline="0"/>
              <a:t> 1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6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click </a:t>
            </a:r>
            <a:r>
              <a:rPr lang="en-US" baseline="0" dirty="0" err="1"/>
              <a:t>chuột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30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8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5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04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5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7D814D5-1E87-4A47-A030-014066B2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6121E8-ECA5-4E8E-B276-3607FC77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A0E83D-FE5E-4CA4-89CE-81B5A2C3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95DF811-E799-4A4C-860C-06CDFB1914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E0D7BF-540B-4FD5-89EF-78E96ED5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6D52E30-1F6C-42FC-9A99-303C3D470444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81E0441-625C-4766-99A1-82A40221B3DB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9CDC4B8-1A71-4421-8094-EC76A108E588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ED02532-6B8A-4436-BD3B-A6BA406DC7DD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A0C91020-9A66-4520-9997-A8F38910CBA5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844EAD95-01C0-4C9D-9FE3-7FF1846E64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03BF01CD-6212-4FCB-BCB3-BD811C02EC5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6C45256-8602-4FDA-B1AA-9BB1F0E2ED78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62545C8C-5DA9-4C7A-9558-29EA6B8D55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CEB29D1-7B89-4D49-9FC4-A20AC42A5BBE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>
            <a:extLst>
              <a:ext uri="{FF2B5EF4-FFF2-40B4-BE49-F238E27FC236}">
                <a16:creationId xmlns:a16="http://schemas.microsoft.com/office/drawing/2014/main" id="{53898FB1-6087-4E56-A6FF-725ADB07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489620-0725-482A-BC74-E0E25AEE5F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8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2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4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23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1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09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10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AC2DE-EF12-4721-BA85-2335F3131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89FC9-DA86-426C-9362-5FF6AE240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0646E7-296B-4C71-9F58-6E8F74AE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83B470-4A38-4413-A22F-74E9B9FCC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999B37-AD50-44D7-990E-3E629E000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C939B2A-0A5E-49CB-975B-FD19B9325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A0467F-BEFC-4078-9455-AB0ACEF6C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8A10E5B-C215-49BD-BB85-756FD04239A4}"/>
              </a:ext>
            </a:extLst>
          </p:cNvPr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EC54C79-5759-40A9-8F40-5D7BCFE9569C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988EC38-FB9A-4B35-892E-FC75846F5BC8}"/>
                </a:ext>
              </a:extLst>
            </p:cNvPr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>
            <a:extLst>
              <a:ext uri="{FF2B5EF4-FFF2-40B4-BE49-F238E27FC236}">
                <a16:creationId xmlns:a16="http://schemas.microsoft.com/office/drawing/2014/main" id="{BDF2F13F-CBDC-4E1A-AEA7-D9E9C00A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0D70B58-1F01-4E1C-853E-4E148A4BFA28}"/>
              </a:ext>
            </a:extLst>
          </p:cNvPr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33FB12A-5B2B-4D62-AF01-A8A972F1EDC0}"/>
              </a:ext>
            </a:extLst>
          </p:cNvPr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32FC6E5-ABE8-492B-9E82-E0FCB4A1A297}"/>
              </a:ext>
            </a:extLst>
          </p:cNvPr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0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B033B-792F-4806-8F0E-0BC70E783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552" y="244923"/>
            <a:ext cx="2405576" cy="30859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3" y="4749304"/>
            <a:ext cx="2063667" cy="1848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02343" y="292997"/>
            <a:ext cx="2097635" cy="13348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34A8BF-16C5-45FA-BEC9-503551B19C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8335"/>
            <a:ext cx="1739900" cy="93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91733" flipH="1">
            <a:off x="8523848" y="165358"/>
            <a:ext cx="1398147" cy="1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2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2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99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9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49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1.png"/><Relationship Id="rId12" Type="http://schemas.openxmlformats.org/officeDocument/2006/relationships/image" Target="../media/image5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55.gif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610" y="1868489"/>
            <a:ext cx="6383065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0476" y="319686"/>
            <a:ext cx="10107851" cy="4887090"/>
            <a:chOff x="90476" y="319686"/>
            <a:chExt cx="10107851" cy="4887090"/>
          </a:xfrm>
        </p:grpSpPr>
        <p:sp>
          <p:nvSpPr>
            <p:cNvPr id="2" name="Rounded Rectangle 1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28130" y="1421739"/>
              <a:ext cx="3425939" cy="712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600" b="1" dirty="0" err="1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Tiêu</a:t>
              </a:r>
              <a:r>
                <a:rPr lang="en-US" altLang="zh-CN" sz="3600" b="1" dirty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chí</a:t>
              </a:r>
              <a:r>
                <a:rPr lang="en-US" altLang="zh-CN" sz="3600" b="1" dirty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đánh</a:t>
              </a:r>
              <a:r>
                <a:rPr lang="en-US" altLang="zh-CN" sz="3600" b="1" dirty="0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dirty="0" err="1">
                  <a:solidFill>
                    <a:srgbClr val="FF1531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giá</a:t>
              </a:r>
              <a:endPara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82295" y="2472331"/>
              <a:ext cx="1800493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endPara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82295" y="3449319"/>
              <a:ext cx="1814471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to,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rõ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82295" y="4515061"/>
              <a:ext cx="4248086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thơ</a:t>
              </a:r>
              <a:endParaRPr lang="zh-CN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17817" y="319686"/>
              <a:ext cx="709349" cy="7093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90476" y="360516"/>
              <a:ext cx="7798108" cy="646331"/>
              <a:chOff x="-130264" y="347071"/>
              <a:chExt cx="7798108" cy="646331"/>
            </a:xfrm>
          </p:grpSpPr>
          <p:sp>
            <p:nvSpPr>
              <p:cNvPr id="16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1862096" y="385974"/>
                <a:ext cx="4044892" cy="576774"/>
              </a:xfrm>
              <a:custGeom>
                <a:avLst/>
                <a:gdLst>
                  <a:gd name="connsiteX0" fmla="*/ 0 w 4044892"/>
                  <a:gd name="connsiteY0" fmla="*/ 96131 h 576774"/>
                  <a:gd name="connsiteX1" fmla="*/ 96131 w 4044892"/>
                  <a:gd name="connsiteY1" fmla="*/ 0 h 576774"/>
                  <a:gd name="connsiteX2" fmla="*/ 685033 w 4044892"/>
                  <a:gd name="connsiteY2" fmla="*/ 0 h 576774"/>
                  <a:gd name="connsiteX3" fmla="*/ 1119830 w 4044892"/>
                  <a:gd name="connsiteY3" fmla="*/ 0 h 576774"/>
                  <a:gd name="connsiteX4" fmla="*/ 1593153 w 4044892"/>
                  <a:gd name="connsiteY4" fmla="*/ 0 h 576774"/>
                  <a:gd name="connsiteX5" fmla="*/ 2027950 w 4044892"/>
                  <a:gd name="connsiteY5" fmla="*/ 0 h 576774"/>
                  <a:gd name="connsiteX6" fmla="*/ 2501273 w 4044892"/>
                  <a:gd name="connsiteY6" fmla="*/ 0 h 576774"/>
                  <a:gd name="connsiteX7" fmla="*/ 3090175 w 4044892"/>
                  <a:gd name="connsiteY7" fmla="*/ 0 h 576774"/>
                  <a:gd name="connsiteX8" fmla="*/ 3948761 w 4044892"/>
                  <a:gd name="connsiteY8" fmla="*/ 0 h 576774"/>
                  <a:gd name="connsiteX9" fmla="*/ 4044892 w 4044892"/>
                  <a:gd name="connsiteY9" fmla="*/ 96131 h 576774"/>
                  <a:gd name="connsiteX10" fmla="*/ 4044892 w 4044892"/>
                  <a:gd name="connsiteY10" fmla="*/ 480643 h 576774"/>
                  <a:gd name="connsiteX11" fmla="*/ 3948761 w 4044892"/>
                  <a:gd name="connsiteY11" fmla="*/ 576774 h 576774"/>
                  <a:gd name="connsiteX12" fmla="*/ 3359859 w 4044892"/>
                  <a:gd name="connsiteY12" fmla="*/ 576774 h 576774"/>
                  <a:gd name="connsiteX13" fmla="*/ 2886536 w 4044892"/>
                  <a:gd name="connsiteY13" fmla="*/ 576774 h 576774"/>
                  <a:gd name="connsiteX14" fmla="*/ 2413213 w 4044892"/>
                  <a:gd name="connsiteY14" fmla="*/ 576774 h 576774"/>
                  <a:gd name="connsiteX15" fmla="*/ 1785784 w 4044892"/>
                  <a:gd name="connsiteY15" fmla="*/ 576774 h 576774"/>
                  <a:gd name="connsiteX16" fmla="*/ 1196882 w 4044892"/>
                  <a:gd name="connsiteY16" fmla="*/ 576774 h 576774"/>
                  <a:gd name="connsiteX17" fmla="*/ 762086 w 4044892"/>
                  <a:gd name="connsiteY17" fmla="*/ 576774 h 576774"/>
                  <a:gd name="connsiteX18" fmla="*/ 96131 w 4044892"/>
                  <a:gd name="connsiteY18" fmla="*/ 576774 h 576774"/>
                  <a:gd name="connsiteX19" fmla="*/ 0 w 4044892"/>
                  <a:gd name="connsiteY19" fmla="*/ 480643 h 576774"/>
                  <a:gd name="connsiteX20" fmla="*/ 0 w 4044892"/>
                  <a:gd name="connsiteY20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44892" h="576774" fill="none" extrusionOk="0">
                    <a:moveTo>
                      <a:pt x="0" y="96131"/>
                    </a:moveTo>
                    <a:cubicBezTo>
                      <a:pt x="-8140" y="56073"/>
                      <a:pt x="45648" y="3238"/>
                      <a:pt x="96131" y="0"/>
                    </a:cubicBezTo>
                    <a:cubicBezTo>
                      <a:pt x="257167" y="-59121"/>
                      <a:pt x="527064" y="46424"/>
                      <a:pt x="685033" y="0"/>
                    </a:cubicBezTo>
                    <a:cubicBezTo>
                      <a:pt x="843002" y="-46424"/>
                      <a:pt x="1006457" y="33224"/>
                      <a:pt x="1119830" y="0"/>
                    </a:cubicBezTo>
                    <a:cubicBezTo>
                      <a:pt x="1233203" y="-33224"/>
                      <a:pt x="1442782" y="31254"/>
                      <a:pt x="1593153" y="0"/>
                    </a:cubicBezTo>
                    <a:cubicBezTo>
                      <a:pt x="1743524" y="-31254"/>
                      <a:pt x="1911854" y="47879"/>
                      <a:pt x="2027950" y="0"/>
                    </a:cubicBezTo>
                    <a:cubicBezTo>
                      <a:pt x="2144046" y="-47879"/>
                      <a:pt x="2314085" y="22"/>
                      <a:pt x="2501273" y="0"/>
                    </a:cubicBezTo>
                    <a:cubicBezTo>
                      <a:pt x="2688461" y="-22"/>
                      <a:pt x="2941582" y="35268"/>
                      <a:pt x="3090175" y="0"/>
                    </a:cubicBezTo>
                    <a:cubicBezTo>
                      <a:pt x="3238768" y="-35268"/>
                      <a:pt x="3772374" y="52776"/>
                      <a:pt x="3948761" y="0"/>
                    </a:cubicBezTo>
                    <a:cubicBezTo>
                      <a:pt x="4014076" y="-8713"/>
                      <a:pt x="4053554" y="37132"/>
                      <a:pt x="4044892" y="96131"/>
                    </a:cubicBezTo>
                    <a:cubicBezTo>
                      <a:pt x="4045443" y="181108"/>
                      <a:pt x="4023553" y="371448"/>
                      <a:pt x="4044892" y="480643"/>
                    </a:cubicBezTo>
                    <a:cubicBezTo>
                      <a:pt x="4059324" y="540218"/>
                      <a:pt x="4010006" y="576508"/>
                      <a:pt x="3948761" y="576774"/>
                    </a:cubicBezTo>
                    <a:cubicBezTo>
                      <a:pt x="3782526" y="577013"/>
                      <a:pt x="3653256" y="507733"/>
                      <a:pt x="3359859" y="576774"/>
                    </a:cubicBezTo>
                    <a:cubicBezTo>
                      <a:pt x="3066462" y="645815"/>
                      <a:pt x="3022359" y="543505"/>
                      <a:pt x="2886536" y="576774"/>
                    </a:cubicBezTo>
                    <a:cubicBezTo>
                      <a:pt x="2750713" y="610043"/>
                      <a:pt x="2606009" y="524039"/>
                      <a:pt x="2413213" y="576774"/>
                    </a:cubicBezTo>
                    <a:cubicBezTo>
                      <a:pt x="2220417" y="629509"/>
                      <a:pt x="2008452" y="558115"/>
                      <a:pt x="1785784" y="576774"/>
                    </a:cubicBezTo>
                    <a:cubicBezTo>
                      <a:pt x="1563116" y="595433"/>
                      <a:pt x="1356913" y="530015"/>
                      <a:pt x="1196882" y="576774"/>
                    </a:cubicBezTo>
                    <a:cubicBezTo>
                      <a:pt x="1036851" y="623533"/>
                      <a:pt x="939543" y="567185"/>
                      <a:pt x="762086" y="576774"/>
                    </a:cubicBezTo>
                    <a:cubicBezTo>
                      <a:pt x="584629" y="586363"/>
                      <a:pt x="260967" y="550831"/>
                      <a:pt x="96131" y="576774"/>
                    </a:cubicBezTo>
                    <a:cubicBezTo>
                      <a:pt x="45538" y="586342"/>
                      <a:pt x="2514" y="547905"/>
                      <a:pt x="0" y="480643"/>
                    </a:cubicBezTo>
                    <a:cubicBezTo>
                      <a:pt x="-4920" y="352455"/>
                      <a:pt x="37080" y="253474"/>
                      <a:pt x="0" y="96131"/>
                    </a:cubicBezTo>
                    <a:close/>
                  </a:path>
                  <a:path w="4044892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8512" y="-49139"/>
                      <a:pt x="391106" y="13158"/>
                      <a:pt x="685033" y="0"/>
                    </a:cubicBezTo>
                    <a:cubicBezTo>
                      <a:pt x="978960" y="-13158"/>
                      <a:pt x="999142" y="6882"/>
                      <a:pt x="1273935" y="0"/>
                    </a:cubicBezTo>
                    <a:cubicBezTo>
                      <a:pt x="1548728" y="-6882"/>
                      <a:pt x="1628503" y="58843"/>
                      <a:pt x="1862837" y="0"/>
                    </a:cubicBezTo>
                    <a:cubicBezTo>
                      <a:pt x="2097171" y="-58843"/>
                      <a:pt x="2364469" y="4375"/>
                      <a:pt x="2490265" y="0"/>
                    </a:cubicBezTo>
                    <a:cubicBezTo>
                      <a:pt x="2616061" y="-4375"/>
                      <a:pt x="2830087" y="4510"/>
                      <a:pt x="2963588" y="0"/>
                    </a:cubicBezTo>
                    <a:cubicBezTo>
                      <a:pt x="3097089" y="-4510"/>
                      <a:pt x="3742808" y="9331"/>
                      <a:pt x="3948761" y="0"/>
                    </a:cubicBezTo>
                    <a:cubicBezTo>
                      <a:pt x="4003916" y="421"/>
                      <a:pt x="4036784" y="39015"/>
                      <a:pt x="4044892" y="96131"/>
                    </a:cubicBezTo>
                    <a:cubicBezTo>
                      <a:pt x="4066604" y="278004"/>
                      <a:pt x="3999698" y="389016"/>
                      <a:pt x="4044892" y="480643"/>
                    </a:cubicBezTo>
                    <a:cubicBezTo>
                      <a:pt x="4049369" y="545122"/>
                      <a:pt x="4005314" y="579243"/>
                      <a:pt x="3948761" y="576774"/>
                    </a:cubicBezTo>
                    <a:cubicBezTo>
                      <a:pt x="3737471" y="586636"/>
                      <a:pt x="3511493" y="516646"/>
                      <a:pt x="3359859" y="576774"/>
                    </a:cubicBezTo>
                    <a:cubicBezTo>
                      <a:pt x="3208225" y="636902"/>
                      <a:pt x="3054343" y="520388"/>
                      <a:pt x="2886536" y="576774"/>
                    </a:cubicBezTo>
                    <a:cubicBezTo>
                      <a:pt x="2718729" y="633160"/>
                      <a:pt x="2627006" y="554904"/>
                      <a:pt x="2413213" y="576774"/>
                    </a:cubicBezTo>
                    <a:cubicBezTo>
                      <a:pt x="2199420" y="598644"/>
                      <a:pt x="2033147" y="543484"/>
                      <a:pt x="1785784" y="576774"/>
                    </a:cubicBezTo>
                    <a:cubicBezTo>
                      <a:pt x="1538421" y="610064"/>
                      <a:pt x="1343410" y="548757"/>
                      <a:pt x="1158356" y="576774"/>
                    </a:cubicBezTo>
                    <a:cubicBezTo>
                      <a:pt x="973302" y="604791"/>
                      <a:pt x="793803" y="521794"/>
                      <a:pt x="646507" y="576774"/>
                    </a:cubicBezTo>
                    <a:cubicBezTo>
                      <a:pt x="499211" y="631754"/>
                      <a:pt x="355638" y="515836"/>
                      <a:pt x="96131" y="576774"/>
                    </a:cubicBezTo>
                    <a:cubicBezTo>
                      <a:pt x="50912" y="572759"/>
                      <a:pt x="-732" y="521899"/>
                      <a:pt x="0" y="480643"/>
                    </a:cubicBezTo>
                    <a:cubicBezTo>
                      <a:pt x="-15916" y="303527"/>
                      <a:pt x="26835" y="281731"/>
                      <a:pt x="0" y="96131"/>
                    </a:cubicBezTo>
                    <a:close/>
                  </a:path>
                </a:pathLst>
              </a:custGeom>
              <a:solidFill>
                <a:srgbClr val="FD7F77">
                  <a:lumMod val="40000"/>
                  <a:lumOff val="60000"/>
                </a:srgbClr>
              </a:solidFill>
              <a:ln w="12700" cap="flat" cmpd="sng" algn="ctr">
                <a:solidFill>
                  <a:srgbClr val="FD7F77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30264" y="347071"/>
                <a:ext cx="77981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600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Luyện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trước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lớp</a:t>
                </a:r>
                <a:endPara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02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36" y="1813627"/>
            <a:ext cx="535884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686" y="2222604"/>
            <a:ext cx="7208728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ngoại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t-B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từ nào em chưa hiểu nghĩa</a:t>
            </a:r>
            <a:r>
              <a:rPr lang="pt-BR" sz="36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14" y="3550627"/>
            <a:ext cx="3307373" cy="33073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7817" y="285221"/>
            <a:ext cx="5099506" cy="886120"/>
            <a:chOff x="917817" y="285221"/>
            <a:chExt cx="5099506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2265455" y="285221"/>
              <a:ext cx="3751868" cy="886120"/>
              <a:chOff x="7876269" y="104148"/>
              <a:chExt cx="3751868" cy="886120"/>
            </a:xfrm>
          </p:grpSpPr>
          <p:sp>
            <p:nvSpPr>
              <p:cNvPr id="4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751868"/>
                  <a:gd name="connsiteY0" fmla="*/ 147690 h 886120"/>
                  <a:gd name="connsiteX1" fmla="*/ 147690 w 3751868"/>
                  <a:gd name="connsiteY1" fmla="*/ 0 h 886120"/>
                  <a:gd name="connsiteX2" fmla="*/ 792901 w 3751868"/>
                  <a:gd name="connsiteY2" fmla="*/ 0 h 886120"/>
                  <a:gd name="connsiteX3" fmla="*/ 1368982 w 3751868"/>
                  <a:gd name="connsiteY3" fmla="*/ 0 h 886120"/>
                  <a:gd name="connsiteX4" fmla="*/ 1945064 w 3751868"/>
                  <a:gd name="connsiteY4" fmla="*/ 0 h 886120"/>
                  <a:gd name="connsiteX5" fmla="*/ 2417450 w 3751868"/>
                  <a:gd name="connsiteY5" fmla="*/ 0 h 886120"/>
                  <a:gd name="connsiteX6" fmla="*/ 2924402 w 3751868"/>
                  <a:gd name="connsiteY6" fmla="*/ 0 h 886120"/>
                  <a:gd name="connsiteX7" fmla="*/ 3604178 w 3751868"/>
                  <a:gd name="connsiteY7" fmla="*/ 0 h 886120"/>
                  <a:gd name="connsiteX8" fmla="*/ 3751868 w 3751868"/>
                  <a:gd name="connsiteY8" fmla="*/ 147690 h 886120"/>
                  <a:gd name="connsiteX9" fmla="*/ 3751868 w 3751868"/>
                  <a:gd name="connsiteY9" fmla="*/ 738430 h 886120"/>
                  <a:gd name="connsiteX10" fmla="*/ 3604178 w 3751868"/>
                  <a:gd name="connsiteY10" fmla="*/ 886120 h 886120"/>
                  <a:gd name="connsiteX11" fmla="*/ 3028097 w 3751868"/>
                  <a:gd name="connsiteY11" fmla="*/ 886120 h 886120"/>
                  <a:gd name="connsiteX12" fmla="*/ 2382886 w 3751868"/>
                  <a:gd name="connsiteY12" fmla="*/ 886120 h 886120"/>
                  <a:gd name="connsiteX13" fmla="*/ 1875934 w 3751868"/>
                  <a:gd name="connsiteY13" fmla="*/ 886120 h 886120"/>
                  <a:gd name="connsiteX14" fmla="*/ 1265288 w 3751868"/>
                  <a:gd name="connsiteY14" fmla="*/ 886120 h 886120"/>
                  <a:gd name="connsiteX15" fmla="*/ 758336 w 3751868"/>
                  <a:gd name="connsiteY15" fmla="*/ 886120 h 886120"/>
                  <a:gd name="connsiteX16" fmla="*/ 147690 w 3751868"/>
                  <a:gd name="connsiteY16" fmla="*/ 886120 h 886120"/>
                  <a:gd name="connsiteX17" fmla="*/ 0 w 3751868"/>
                  <a:gd name="connsiteY17" fmla="*/ 738430 h 886120"/>
                  <a:gd name="connsiteX18" fmla="*/ 0 w 3751868"/>
                  <a:gd name="connsiteY18" fmla="*/ 147690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51868" h="886120" fill="none" extrusionOk="0">
                    <a:moveTo>
                      <a:pt x="0" y="147690"/>
                    </a:moveTo>
                    <a:cubicBezTo>
                      <a:pt x="8369" y="74642"/>
                      <a:pt x="71175" y="5191"/>
                      <a:pt x="147690" y="0"/>
                    </a:cubicBezTo>
                    <a:cubicBezTo>
                      <a:pt x="394474" y="-46531"/>
                      <a:pt x="527454" y="56745"/>
                      <a:pt x="792901" y="0"/>
                    </a:cubicBezTo>
                    <a:cubicBezTo>
                      <a:pt x="1058348" y="-56745"/>
                      <a:pt x="1183964" y="9033"/>
                      <a:pt x="1368982" y="0"/>
                    </a:cubicBezTo>
                    <a:cubicBezTo>
                      <a:pt x="1554000" y="-9033"/>
                      <a:pt x="1800299" y="32387"/>
                      <a:pt x="1945064" y="0"/>
                    </a:cubicBezTo>
                    <a:cubicBezTo>
                      <a:pt x="2089829" y="-32387"/>
                      <a:pt x="2251672" y="33920"/>
                      <a:pt x="2417450" y="0"/>
                    </a:cubicBezTo>
                    <a:cubicBezTo>
                      <a:pt x="2583228" y="-33920"/>
                      <a:pt x="2716496" y="2768"/>
                      <a:pt x="2924402" y="0"/>
                    </a:cubicBezTo>
                    <a:cubicBezTo>
                      <a:pt x="3132308" y="-2768"/>
                      <a:pt x="3356350" y="18058"/>
                      <a:pt x="3604178" y="0"/>
                    </a:cubicBezTo>
                    <a:cubicBezTo>
                      <a:pt x="3683540" y="3601"/>
                      <a:pt x="3762037" y="77147"/>
                      <a:pt x="3751868" y="147690"/>
                    </a:cubicBezTo>
                    <a:cubicBezTo>
                      <a:pt x="3785543" y="420750"/>
                      <a:pt x="3734680" y="594667"/>
                      <a:pt x="3751868" y="738430"/>
                    </a:cubicBezTo>
                    <a:cubicBezTo>
                      <a:pt x="3764548" y="810959"/>
                      <a:pt x="3696484" y="878796"/>
                      <a:pt x="3604178" y="886120"/>
                    </a:cubicBezTo>
                    <a:cubicBezTo>
                      <a:pt x="3388113" y="943135"/>
                      <a:pt x="3144454" y="862790"/>
                      <a:pt x="3028097" y="886120"/>
                    </a:cubicBezTo>
                    <a:cubicBezTo>
                      <a:pt x="2911740" y="909450"/>
                      <a:pt x="2692009" y="835423"/>
                      <a:pt x="2382886" y="886120"/>
                    </a:cubicBezTo>
                    <a:cubicBezTo>
                      <a:pt x="2073763" y="936817"/>
                      <a:pt x="2119772" y="870520"/>
                      <a:pt x="1875934" y="886120"/>
                    </a:cubicBezTo>
                    <a:cubicBezTo>
                      <a:pt x="1632096" y="901720"/>
                      <a:pt x="1539137" y="822826"/>
                      <a:pt x="1265288" y="886120"/>
                    </a:cubicBezTo>
                    <a:cubicBezTo>
                      <a:pt x="991439" y="949414"/>
                      <a:pt x="913717" y="869858"/>
                      <a:pt x="758336" y="886120"/>
                    </a:cubicBezTo>
                    <a:cubicBezTo>
                      <a:pt x="602955" y="902382"/>
                      <a:pt x="386938" y="851065"/>
                      <a:pt x="147690" y="886120"/>
                    </a:cubicBezTo>
                    <a:cubicBezTo>
                      <a:pt x="58991" y="887607"/>
                      <a:pt x="-128" y="825736"/>
                      <a:pt x="0" y="738430"/>
                    </a:cubicBezTo>
                    <a:cubicBezTo>
                      <a:pt x="-69733" y="488373"/>
                      <a:pt x="7926" y="326384"/>
                      <a:pt x="0" y="147690"/>
                    </a:cubicBezTo>
                    <a:close/>
                  </a:path>
                  <a:path w="3751868" h="886120" stroke="0" extrusionOk="0">
                    <a:moveTo>
                      <a:pt x="0" y="147690"/>
                    </a:moveTo>
                    <a:cubicBezTo>
                      <a:pt x="-5552" y="64483"/>
                      <a:pt x="84185" y="13750"/>
                      <a:pt x="147690" y="0"/>
                    </a:cubicBezTo>
                    <a:cubicBezTo>
                      <a:pt x="403051" y="-4297"/>
                      <a:pt x="547591" y="16715"/>
                      <a:pt x="758336" y="0"/>
                    </a:cubicBezTo>
                    <a:cubicBezTo>
                      <a:pt x="969081" y="-16715"/>
                      <a:pt x="1098640" y="56632"/>
                      <a:pt x="1368982" y="0"/>
                    </a:cubicBezTo>
                    <a:cubicBezTo>
                      <a:pt x="1639324" y="-56632"/>
                      <a:pt x="1772937" y="36372"/>
                      <a:pt x="1979629" y="0"/>
                    </a:cubicBezTo>
                    <a:cubicBezTo>
                      <a:pt x="2186321" y="-36372"/>
                      <a:pt x="2320468" y="57935"/>
                      <a:pt x="2624840" y="0"/>
                    </a:cubicBezTo>
                    <a:cubicBezTo>
                      <a:pt x="2929212" y="-57935"/>
                      <a:pt x="3181503" y="83757"/>
                      <a:pt x="3604178" y="0"/>
                    </a:cubicBezTo>
                    <a:cubicBezTo>
                      <a:pt x="3697697" y="6147"/>
                      <a:pt x="3747916" y="66828"/>
                      <a:pt x="3751868" y="147690"/>
                    </a:cubicBezTo>
                    <a:cubicBezTo>
                      <a:pt x="3818761" y="347539"/>
                      <a:pt x="3685444" y="463295"/>
                      <a:pt x="3751868" y="738430"/>
                    </a:cubicBezTo>
                    <a:cubicBezTo>
                      <a:pt x="3758432" y="800477"/>
                      <a:pt x="3672617" y="892570"/>
                      <a:pt x="3604178" y="886120"/>
                    </a:cubicBezTo>
                    <a:cubicBezTo>
                      <a:pt x="3431957" y="904469"/>
                      <a:pt x="3336414" y="832984"/>
                      <a:pt x="3131791" y="886120"/>
                    </a:cubicBezTo>
                    <a:cubicBezTo>
                      <a:pt x="2927168" y="939256"/>
                      <a:pt x="2715165" y="841608"/>
                      <a:pt x="2521145" y="886120"/>
                    </a:cubicBezTo>
                    <a:cubicBezTo>
                      <a:pt x="2327125" y="930632"/>
                      <a:pt x="2137257" y="858013"/>
                      <a:pt x="2014194" y="886120"/>
                    </a:cubicBezTo>
                    <a:cubicBezTo>
                      <a:pt x="1891131" y="914227"/>
                      <a:pt x="1634402" y="855897"/>
                      <a:pt x="1507242" y="886120"/>
                    </a:cubicBezTo>
                    <a:cubicBezTo>
                      <a:pt x="1380082" y="916343"/>
                      <a:pt x="1155589" y="852902"/>
                      <a:pt x="862031" y="886120"/>
                    </a:cubicBezTo>
                    <a:cubicBezTo>
                      <a:pt x="568473" y="919338"/>
                      <a:pt x="347300" y="848154"/>
                      <a:pt x="147690" y="886120"/>
                    </a:cubicBezTo>
                    <a:cubicBezTo>
                      <a:pt x="72271" y="898748"/>
                      <a:pt x="-10961" y="812431"/>
                      <a:pt x="0" y="738430"/>
                    </a:cubicBezTo>
                    <a:cubicBezTo>
                      <a:pt x="-18522" y="492053"/>
                      <a:pt x="32603" y="387694"/>
                      <a:pt x="0" y="147690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135833" y="157502"/>
                <a:ext cx="32063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Giải</a:t>
                </a: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nghĩa</a:t>
                </a: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từ</a:t>
                </a:r>
                <a:endPara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17817" y="319686"/>
              <a:ext cx="709349" cy="709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3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666690" y="542991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751868"/>
                  <a:gd name="connsiteY0" fmla="*/ 147690 h 886120"/>
                  <a:gd name="connsiteX1" fmla="*/ 147690 w 3751868"/>
                  <a:gd name="connsiteY1" fmla="*/ 0 h 886120"/>
                  <a:gd name="connsiteX2" fmla="*/ 792901 w 3751868"/>
                  <a:gd name="connsiteY2" fmla="*/ 0 h 886120"/>
                  <a:gd name="connsiteX3" fmla="*/ 1368982 w 3751868"/>
                  <a:gd name="connsiteY3" fmla="*/ 0 h 886120"/>
                  <a:gd name="connsiteX4" fmla="*/ 1945064 w 3751868"/>
                  <a:gd name="connsiteY4" fmla="*/ 0 h 886120"/>
                  <a:gd name="connsiteX5" fmla="*/ 2417450 w 3751868"/>
                  <a:gd name="connsiteY5" fmla="*/ 0 h 886120"/>
                  <a:gd name="connsiteX6" fmla="*/ 2924402 w 3751868"/>
                  <a:gd name="connsiteY6" fmla="*/ 0 h 886120"/>
                  <a:gd name="connsiteX7" fmla="*/ 3604178 w 3751868"/>
                  <a:gd name="connsiteY7" fmla="*/ 0 h 886120"/>
                  <a:gd name="connsiteX8" fmla="*/ 3751868 w 3751868"/>
                  <a:gd name="connsiteY8" fmla="*/ 147690 h 886120"/>
                  <a:gd name="connsiteX9" fmla="*/ 3751868 w 3751868"/>
                  <a:gd name="connsiteY9" fmla="*/ 738430 h 886120"/>
                  <a:gd name="connsiteX10" fmla="*/ 3604178 w 3751868"/>
                  <a:gd name="connsiteY10" fmla="*/ 886120 h 886120"/>
                  <a:gd name="connsiteX11" fmla="*/ 3028097 w 3751868"/>
                  <a:gd name="connsiteY11" fmla="*/ 886120 h 886120"/>
                  <a:gd name="connsiteX12" fmla="*/ 2382886 w 3751868"/>
                  <a:gd name="connsiteY12" fmla="*/ 886120 h 886120"/>
                  <a:gd name="connsiteX13" fmla="*/ 1875934 w 3751868"/>
                  <a:gd name="connsiteY13" fmla="*/ 886120 h 886120"/>
                  <a:gd name="connsiteX14" fmla="*/ 1265288 w 3751868"/>
                  <a:gd name="connsiteY14" fmla="*/ 886120 h 886120"/>
                  <a:gd name="connsiteX15" fmla="*/ 758336 w 3751868"/>
                  <a:gd name="connsiteY15" fmla="*/ 886120 h 886120"/>
                  <a:gd name="connsiteX16" fmla="*/ 147690 w 3751868"/>
                  <a:gd name="connsiteY16" fmla="*/ 886120 h 886120"/>
                  <a:gd name="connsiteX17" fmla="*/ 0 w 3751868"/>
                  <a:gd name="connsiteY17" fmla="*/ 738430 h 886120"/>
                  <a:gd name="connsiteX18" fmla="*/ 0 w 3751868"/>
                  <a:gd name="connsiteY18" fmla="*/ 147690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51868" h="886120" fill="none" extrusionOk="0">
                    <a:moveTo>
                      <a:pt x="0" y="147690"/>
                    </a:moveTo>
                    <a:cubicBezTo>
                      <a:pt x="8369" y="74642"/>
                      <a:pt x="71175" y="5191"/>
                      <a:pt x="147690" y="0"/>
                    </a:cubicBezTo>
                    <a:cubicBezTo>
                      <a:pt x="394474" y="-46531"/>
                      <a:pt x="527454" y="56745"/>
                      <a:pt x="792901" y="0"/>
                    </a:cubicBezTo>
                    <a:cubicBezTo>
                      <a:pt x="1058348" y="-56745"/>
                      <a:pt x="1183964" y="9033"/>
                      <a:pt x="1368982" y="0"/>
                    </a:cubicBezTo>
                    <a:cubicBezTo>
                      <a:pt x="1554000" y="-9033"/>
                      <a:pt x="1800299" y="32387"/>
                      <a:pt x="1945064" y="0"/>
                    </a:cubicBezTo>
                    <a:cubicBezTo>
                      <a:pt x="2089829" y="-32387"/>
                      <a:pt x="2251672" y="33920"/>
                      <a:pt x="2417450" y="0"/>
                    </a:cubicBezTo>
                    <a:cubicBezTo>
                      <a:pt x="2583228" y="-33920"/>
                      <a:pt x="2716496" y="2768"/>
                      <a:pt x="2924402" y="0"/>
                    </a:cubicBezTo>
                    <a:cubicBezTo>
                      <a:pt x="3132308" y="-2768"/>
                      <a:pt x="3356350" y="18058"/>
                      <a:pt x="3604178" y="0"/>
                    </a:cubicBezTo>
                    <a:cubicBezTo>
                      <a:pt x="3683540" y="3601"/>
                      <a:pt x="3762037" y="77147"/>
                      <a:pt x="3751868" y="147690"/>
                    </a:cubicBezTo>
                    <a:cubicBezTo>
                      <a:pt x="3785543" y="420750"/>
                      <a:pt x="3734680" y="594667"/>
                      <a:pt x="3751868" y="738430"/>
                    </a:cubicBezTo>
                    <a:cubicBezTo>
                      <a:pt x="3764548" y="810959"/>
                      <a:pt x="3696484" y="878796"/>
                      <a:pt x="3604178" y="886120"/>
                    </a:cubicBezTo>
                    <a:cubicBezTo>
                      <a:pt x="3388113" y="943135"/>
                      <a:pt x="3144454" y="862790"/>
                      <a:pt x="3028097" y="886120"/>
                    </a:cubicBezTo>
                    <a:cubicBezTo>
                      <a:pt x="2911740" y="909450"/>
                      <a:pt x="2692009" y="835423"/>
                      <a:pt x="2382886" y="886120"/>
                    </a:cubicBezTo>
                    <a:cubicBezTo>
                      <a:pt x="2073763" y="936817"/>
                      <a:pt x="2119772" y="870520"/>
                      <a:pt x="1875934" y="886120"/>
                    </a:cubicBezTo>
                    <a:cubicBezTo>
                      <a:pt x="1632096" y="901720"/>
                      <a:pt x="1539137" y="822826"/>
                      <a:pt x="1265288" y="886120"/>
                    </a:cubicBezTo>
                    <a:cubicBezTo>
                      <a:pt x="991439" y="949414"/>
                      <a:pt x="913717" y="869858"/>
                      <a:pt x="758336" y="886120"/>
                    </a:cubicBezTo>
                    <a:cubicBezTo>
                      <a:pt x="602955" y="902382"/>
                      <a:pt x="386938" y="851065"/>
                      <a:pt x="147690" y="886120"/>
                    </a:cubicBezTo>
                    <a:cubicBezTo>
                      <a:pt x="58991" y="887607"/>
                      <a:pt x="-128" y="825736"/>
                      <a:pt x="0" y="738430"/>
                    </a:cubicBezTo>
                    <a:cubicBezTo>
                      <a:pt x="-69733" y="488373"/>
                      <a:pt x="7926" y="326384"/>
                      <a:pt x="0" y="147690"/>
                    </a:cubicBezTo>
                    <a:close/>
                  </a:path>
                  <a:path w="3751868" h="886120" stroke="0" extrusionOk="0">
                    <a:moveTo>
                      <a:pt x="0" y="147690"/>
                    </a:moveTo>
                    <a:cubicBezTo>
                      <a:pt x="-5552" y="64483"/>
                      <a:pt x="84185" y="13750"/>
                      <a:pt x="147690" y="0"/>
                    </a:cubicBezTo>
                    <a:cubicBezTo>
                      <a:pt x="403051" y="-4297"/>
                      <a:pt x="547591" y="16715"/>
                      <a:pt x="758336" y="0"/>
                    </a:cubicBezTo>
                    <a:cubicBezTo>
                      <a:pt x="969081" y="-16715"/>
                      <a:pt x="1098640" y="56632"/>
                      <a:pt x="1368982" y="0"/>
                    </a:cubicBezTo>
                    <a:cubicBezTo>
                      <a:pt x="1639324" y="-56632"/>
                      <a:pt x="1772937" y="36372"/>
                      <a:pt x="1979629" y="0"/>
                    </a:cubicBezTo>
                    <a:cubicBezTo>
                      <a:pt x="2186321" y="-36372"/>
                      <a:pt x="2320468" y="57935"/>
                      <a:pt x="2624840" y="0"/>
                    </a:cubicBezTo>
                    <a:cubicBezTo>
                      <a:pt x="2929212" y="-57935"/>
                      <a:pt x="3181503" y="83757"/>
                      <a:pt x="3604178" y="0"/>
                    </a:cubicBezTo>
                    <a:cubicBezTo>
                      <a:pt x="3697697" y="6147"/>
                      <a:pt x="3747916" y="66828"/>
                      <a:pt x="3751868" y="147690"/>
                    </a:cubicBezTo>
                    <a:cubicBezTo>
                      <a:pt x="3818761" y="347539"/>
                      <a:pt x="3685444" y="463295"/>
                      <a:pt x="3751868" y="738430"/>
                    </a:cubicBezTo>
                    <a:cubicBezTo>
                      <a:pt x="3758432" y="800477"/>
                      <a:pt x="3672617" y="892570"/>
                      <a:pt x="3604178" y="886120"/>
                    </a:cubicBezTo>
                    <a:cubicBezTo>
                      <a:pt x="3431957" y="904469"/>
                      <a:pt x="3336414" y="832984"/>
                      <a:pt x="3131791" y="886120"/>
                    </a:cubicBezTo>
                    <a:cubicBezTo>
                      <a:pt x="2927168" y="939256"/>
                      <a:pt x="2715165" y="841608"/>
                      <a:pt x="2521145" y="886120"/>
                    </a:cubicBezTo>
                    <a:cubicBezTo>
                      <a:pt x="2327125" y="930632"/>
                      <a:pt x="2137257" y="858013"/>
                      <a:pt x="2014194" y="886120"/>
                    </a:cubicBezTo>
                    <a:cubicBezTo>
                      <a:pt x="1891131" y="914227"/>
                      <a:pt x="1634402" y="855897"/>
                      <a:pt x="1507242" y="886120"/>
                    </a:cubicBezTo>
                    <a:cubicBezTo>
                      <a:pt x="1380082" y="916343"/>
                      <a:pt x="1155589" y="852902"/>
                      <a:pt x="862031" y="886120"/>
                    </a:cubicBezTo>
                    <a:cubicBezTo>
                      <a:pt x="568473" y="919338"/>
                      <a:pt x="347300" y="848154"/>
                      <a:pt x="147690" y="886120"/>
                    </a:cubicBezTo>
                    <a:cubicBezTo>
                      <a:pt x="72271" y="898748"/>
                      <a:pt x="-10961" y="812431"/>
                      <a:pt x="0" y="738430"/>
                    </a:cubicBezTo>
                    <a:cubicBezTo>
                      <a:pt x="-18522" y="492053"/>
                      <a:pt x="32603" y="387694"/>
                      <a:pt x="0" y="147690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272088" y="208778"/>
                <a:ext cx="29338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Giải</a:t>
                </a:r>
                <a:r>
                  <a:rPr kumimoji="0" lang="en-US" altLang="zh-C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nghĩa</a:t>
                </a:r>
                <a:r>
                  <a:rPr kumimoji="0" lang="en-US" altLang="zh-C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từ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86122" y="1911161"/>
            <a:ext cx="3617781" cy="1109432"/>
            <a:chOff x="6239376" y="567923"/>
            <a:chExt cx="3344413" cy="1109432"/>
          </a:xfrm>
        </p:grpSpPr>
        <p:sp>
          <p:nvSpPr>
            <p:cNvPr id="7" name="Freeform 34"/>
            <p:cNvSpPr>
              <a:spLocks noEditPoints="1"/>
            </p:cNvSpPr>
            <p:nvPr/>
          </p:nvSpPr>
          <p:spPr bwMode="auto">
            <a:xfrm>
              <a:off x="9119449" y="1404735"/>
              <a:ext cx="464340" cy="272620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EAB0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18"/>
            <p:cNvSpPr/>
            <p:nvPr/>
          </p:nvSpPr>
          <p:spPr>
            <a:xfrm>
              <a:off x="6341295" y="1339502"/>
              <a:ext cx="2763748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EAB01D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 flipV="1">
              <a:off x="6239376" y="567923"/>
              <a:ext cx="739929" cy="763583"/>
              <a:chOff x="1308" y="1009"/>
              <a:chExt cx="1001" cy="1033"/>
            </a:xfrm>
            <a:solidFill>
              <a:srgbClr val="EAB01D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690062" y="2164168"/>
            <a:ext cx="2646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nguồn</a:t>
            </a:r>
            <a:r>
              <a:rPr lang="en-US" sz="4000" b="1" kern="0" dirty="0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A868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sông</a:t>
            </a:r>
            <a:endParaRPr lang="en-US" sz="4000" b="1" kern="0" dirty="0">
              <a:solidFill>
                <a:srgbClr val="A868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48730" y="2292320"/>
            <a:ext cx="5830453" cy="646986"/>
          </a:xfrm>
          <a:prstGeom prst="roundRect">
            <a:avLst/>
          </a:prstGeom>
          <a:solidFill>
            <a:srgbClr val="FFD670">
              <a:lumMod val="20000"/>
              <a:lumOff val="80000"/>
            </a:srgbClr>
          </a:solidFill>
          <a:effectLst>
            <a:glow rad="101600">
              <a:srgbClr val="FFAA1F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ơi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bắt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dòng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sông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7768" y="3734803"/>
            <a:ext cx="3438088" cy="1087933"/>
            <a:chOff x="6292142" y="3416840"/>
            <a:chExt cx="3438088" cy="1087933"/>
          </a:xfrm>
        </p:grpSpPr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9344313" y="4227586"/>
              <a:ext cx="385917" cy="277187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E8808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24"/>
            <p:cNvSpPr/>
            <p:nvPr/>
          </p:nvSpPr>
          <p:spPr>
            <a:xfrm>
              <a:off x="6361343" y="4187397"/>
              <a:ext cx="2874908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E88087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 flipV="1">
              <a:off x="6292142" y="3416840"/>
              <a:ext cx="739929" cy="763583"/>
              <a:chOff x="1308" y="1009"/>
              <a:chExt cx="1001" cy="1033"/>
            </a:xfrm>
            <a:solidFill>
              <a:srgbClr val="E88087"/>
            </a:solidFill>
          </p:grpSpPr>
          <p:sp>
            <p:nvSpPr>
              <p:cNvPr id="25" name="Freeform 5"/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2102168" y="4068847"/>
            <a:ext cx="1585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phù</a:t>
            </a:r>
            <a:r>
              <a:rPr lang="en-US" sz="4000" b="1" kern="0" dirty="0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D47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</a:t>
            </a:r>
            <a:endParaRPr lang="en-US" sz="4000" b="1" kern="0" dirty="0">
              <a:solidFill>
                <a:srgbClr val="FD473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948730" y="3497509"/>
            <a:ext cx="5895116" cy="2281476"/>
          </a:xfrm>
          <a:prstGeom prst="roundRect">
            <a:avLst>
              <a:gd name="adj" fmla="val 13070"/>
            </a:avLst>
          </a:prstGeom>
          <a:solidFill>
            <a:srgbClr val="FD7F77">
              <a:lumMod val="20000"/>
              <a:lumOff val="80000"/>
            </a:srgbClr>
          </a:solidFill>
          <a:effectLst>
            <a:glow rad="101600">
              <a:srgbClr val="FD7F77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ất,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cát mịn và có nhiều chất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được cuốn trôi theo dòng nước hoặc lắng đọng lại ở bờ sông, bãi bồi</a:t>
            </a:r>
          </a:p>
        </p:txBody>
      </p:sp>
    </p:spTree>
    <p:extLst>
      <p:ext uri="{BB962C8B-B14F-4D97-AF65-F5344CB8AC3E}">
        <p14:creationId xmlns:p14="http://schemas.microsoft.com/office/powerpoint/2010/main" val="23657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59350" y="516214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2" name="Group 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3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751868"/>
                  <a:gd name="connsiteY0" fmla="*/ 147690 h 886120"/>
                  <a:gd name="connsiteX1" fmla="*/ 147690 w 3751868"/>
                  <a:gd name="connsiteY1" fmla="*/ 0 h 886120"/>
                  <a:gd name="connsiteX2" fmla="*/ 792901 w 3751868"/>
                  <a:gd name="connsiteY2" fmla="*/ 0 h 886120"/>
                  <a:gd name="connsiteX3" fmla="*/ 1368982 w 3751868"/>
                  <a:gd name="connsiteY3" fmla="*/ 0 h 886120"/>
                  <a:gd name="connsiteX4" fmla="*/ 1945064 w 3751868"/>
                  <a:gd name="connsiteY4" fmla="*/ 0 h 886120"/>
                  <a:gd name="connsiteX5" fmla="*/ 2417450 w 3751868"/>
                  <a:gd name="connsiteY5" fmla="*/ 0 h 886120"/>
                  <a:gd name="connsiteX6" fmla="*/ 2924402 w 3751868"/>
                  <a:gd name="connsiteY6" fmla="*/ 0 h 886120"/>
                  <a:gd name="connsiteX7" fmla="*/ 3604178 w 3751868"/>
                  <a:gd name="connsiteY7" fmla="*/ 0 h 886120"/>
                  <a:gd name="connsiteX8" fmla="*/ 3751868 w 3751868"/>
                  <a:gd name="connsiteY8" fmla="*/ 147690 h 886120"/>
                  <a:gd name="connsiteX9" fmla="*/ 3751868 w 3751868"/>
                  <a:gd name="connsiteY9" fmla="*/ 738430 h 886120"/>
                  <a:gd name="connsiteX10" fmla="*/ 3604178 w 3751868"/>
                  <a:gd name="connsiteY10" fmla="*/ 886120 h 886120"/>
                  <a:gd name="connsiteX11" fmla="*/ 3028097 w 3751868"/>
                  <a:gd name="connsiteY11" fmla="*/ 886120 h 886120"/>
                  <a:gd name="connsiteX12" fmla="*/ 2382886 w 3751868"/>
                  <a:gd name="connsiteY12" fmla="*/ 886120 h 886120"/>
                  <a:gd name="connsiteX13" fmla="*/ 1875934 w 3751868"/>
                  <a:gd name="connsiteY13" fmla="*/ 886120 h 886120"/>
                  <a:gd name="connsiteX14" fmla="*/ 1265288 w 3751868"/>
                  <a:gd name="connsiteY14" fmla="*/ 886120 h 886120"/>
                  <a:gd name="connsiteX15" fmla="*/ 758336 w 3751868"/>
                  <a:gd name="connsiteY15" fmla="*/ 886120 h 886120"/>
                  <a:gd name="connsiteX16" fmla="*/ 147690 w 3751868"/>
                  <a:gd name="connsiteY16" fmla="*/ 886120 h 886120"/>
                  <a:gd name="connsiteX17" fmla="*/ 0 w 3751868"/>
                  <a:gd name="connsiteY17" fmla="*/ 738430 h 886120"/>
                  <a:gd name="connsiteX18" fmla="*/ 0 w 3751868"/>
                  <a:gd name="connsiteY18" fmla="*/ 147690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51868" h="886120" fill="none" extrusionOk="0">
                    <a:moveTo>
                      <a:pt x="0" y="147690"/>
                    </a:moveTo>
                    <a:cubicBezTo>
                      <a:pt x="8369" y="74642"/>
                      <a:pt x="71175" y="5191"/>
                      <a:pt x="147690" y="0"/>
                    </a:cubicBezTo>
                    <a:cubicBezTo>
                      <a:pt x="394474" y="-46531"/>
                      <a:pt x="527454" y="56745"/>
                      <a:pt x="792901" y="0"/>
                    </a:cubicBezTo>
                    <a:cubicBezTo>
                      <a:pt x="1058348" y="-56745"/>
                      <a:pt x="1183964" y="9033"/>
                      <a:pt x="1368982" y="0"/>
                    </a:cubicBezTo>
                    <a:cubicBezTo>
                      <a:pt x="1554000" y="-9033"/>
                      <a:pt x="1800299" y="32387"/>
                      <a:pt x="1945064" y="0"/>
                    </a:cubicBezTo>
                    <a:cubicBezTo>
                      <a:pt x="2089829" y="-32387"/>
                      <a:pt x="2251672" y="33920"/>
                      <a:pt x="2417450" y="0"/>
                    </a:cubicBezTo>
                    <a:cubicBezTo>
                      <a:pt x="2583228" y="-33920"/>
                      <a:pt x="2716496" y="2768"/>
                      <a:pt x="2924402" y="0"/>
                    </a:cubicBezTo>
                    <a:cubicBezTo>
                      <a:pt x="3132308" y="-2768"/>
                      <a:pt x="3356350" y="18058"/>
                      <a:pt x="3604178" y="0"/>
                    </a:cubicBezTo>
                    <a:cubicBezTo>
                      <a:pt x="3683540" y="3601"/>
                      <a:pt x="3762037" y="77147"/>
                      <a:pt x="3751868" y="147690"/>
                    </a:cubicBezTo>
                    <a:cubicBezTo>
                      <a:pt x="3785543" y="420750"/>
                      <a:pt x="3734680" y="594667"/>
                      <a:pt x="3751868" y="738430"/>
                    </a:cubicBezTo>
                    <a:cubicBezTo>
                      <a:pt x="3764548" y="810959"/>
                      <a:pt x="3696484" y="878796"/>
                      <a:pt x="3604178" y="886120"/>
                    </a:cubicBezTo>
                    <a:cubicBezTo>
                      <a:pt x="3388113" y="943135"/>
                      <a:pt x="3144454" y="862790"/>
                      <a:pt x="3028097" y="886120"/>
                    </a:cubicBezTo>
                    <a:cubicBezTo>
                      <a:pt x="2911740" y="909450"/>
                      <a:pt x="2692009" y="835423"/>
                      <a:pt x="2382886" y="886120"/>
                    </a:cubicBezTo>
                    <a:cubicBezTo>
                      <a:pt x="2073763" y="936817"/>
                      <a:pt x="2119772" y="870520"/>
                      <a:pt x="1875934" y="886120"/>
                    </a:cubicBezTo>
                    <a:cubicBezTo>
                      <a:pt x="1632096" y="901720"/>
                      <a:pt x="1539137" y="822826"/>
                      <a:pt x="1265288" y="886120"/>
                    </a:cubicBezTo>
                    <a:cubicBezTo>
                      <a:pt x="991439" y="949414"/>
                      <a:pt x="913717" y="869858"/>
                      <a:pt x="758336" y="886120"/>
                    </a:cubicBezTo>
                    <a:cubicBezTo>
                      <a:pt x="602955" y="902382"/>
                      <a:pt x="386938" y="851065"/>
                      <a:pt x="147690" y="886120"/>
                    </a:cubicBezTo>
                    <a:cubicBezTo>
                      <a:pt x="58991" y="887607"/>
                      <a:pt x="-128" y="825736"/>
                      <a:pt x="0" y="738430"/>
                    </a:cubicBezTo>
                    <a:cubicBezTo>
                      <a:pt x="-69733" y="488373"/>
                      <a:pt x="7926" y="326384"/>
                      <a:pt x="0" y="147690"/>
                    </a:cubicBezTo>
                    <a:close/>
                  </a:path>
                  <a:path w="3751868" h="886120" stroke="0" extrusionOk="0">
                    <a:moveTo>
                      <a:pt x="0" y="147690"/>
                    </a:moveTo>
                    <a:cubicBezTo>
                      <a:pt x="-5552" y="64483"/>
                      <a:pt x="84185" y="13750"/>
                      <a:pt x="147690" y="0"/>
                    </a:cubicBezTo>
                    <a:cubicBezTo>
                      <a:pt x="403051" y="-4297"/>
                      <a:pt x="547591" y="16715"/>
                      <a:pt x="758336" y="0"/>
                    </a:cubicBezTo>
                    <a:cubicBezTo>
                      <a:pt x="969081" y="-16715"/>
                      <a:pt x="1098640" y="56632"/>
                      <a:pt x="1368982" y="0"/>
                    </a:cubicBezTo>
                    <a:cubicBezTo>
                      <a:pt x="1639324" y="-56632"/>
                      <a:pt x="1772937" y="36372"/>
                      <a:pt x="1979629" y="0"/>
                    </a:cubicBezTo>
                    <a:cubicBezTo>
                      <a:pt x="2186321" y="-36372"/>
                      <a:pt x="2320468" y="57935"/>
                      <a:pt x="2624840" y="0"/>
                    </a:cubicBezTo>
                    <a:cubicBezTo>
                      <a:pt x="2929212" y="-57935"/>
                      <a:pt x="3181503" y="83757"/>
                      <a:pt x="3604178" y="0"/>
                    </a:cubicBezTo>
                    <a:cubicBezTo>
                      <a:pt x="3697697" y="6147"/>
                      <a:pt x="3747916" y="66828"/>
                      <a:pt x="3751868" y="147690"/>
                    </a:cubicBezTo>
                    <a:cubicBezTo>
                      <a:pt x="3818761" y="347539"/>
                      <a:pt x="3685444" y="463295"/>
                      <a:pt x="3751868" y="738430"/>
                    </a:cubicBezTo>
                    <a:cubicBezTo>
                      <a:pt x="3758432" y="800477"/>
                      <a:pt x="3672617" y="892570"/>
                      <a:pt x="3604178" y="886120"/>
                    </a:cubicBezTo>
                    <a:cubicBezTo>
                      <a:pt x="3431957" y="904469"/>
                      <a:pt x="3336414" y="832984"/>
                      <a:pt x="3131791" y="886120"/>
                    </a:cubicBezTo>
                    <a:cubicBezTo>
                      <a:pt x="2927168" y="939256"/>
                      <a:pt x="2715165" y="841608"/>
                      <a:pt x="2521145" y="886120"/>
                    </a:cubicBezTo>
                    <a:cubicBezTo>
                      <a:pt x="2327125" y="930632"/>
                      <a:pt x="2137257" y="858013"/>
                      <a:pt x="2014194" y="886120"/>
                    </a:cubicBezTo>
                    <a:cubicBezTo>
                      <a:pt x="1891131" y="914227"/>
                      <a:pt x="1634402" y="855897"/>
                      <a:pt x="1507242" y="886120"/>
                    </a:cubicBezTo>
                    <a:cubicBezTo>
                      <a:pt x="1380082" y="916343"/>
                      <a:pt x="1155589" y="852902"/>
                      <a:pt x="862031" y="886120"/>
                    </a:cubicBezTo>
                    <a:cubicBezTo>
                      <a:pt x="568473" y="919338"/>
                      <a:pt x="347300" y="848154"/>
                      <a:pt x="147690" y="886120"/>
                    </a:cubicBezTo>
                    <a:cubicBezTo>
                      <a:pt x="72271" y="898748"/>
                      <a:pt x="-10961" y="812431"/>
                      <a:pt x="0" y="738430"/>
                    </a:cubicBezTo>
                    <a:cubicBezTo>
                      <a:pt x="-18522" y="492053"/>
                      <a:pt x="32603" y="387694"/>
                      <a:pt x="0" y="147690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124182" y="3884142"/>
            <a:ext cx="8245751" cy="1276647"/>
          </a:xfrm>
          <a:custGeom>
            <a:avLst/>
            <a:gdLst>
              <a:gd name="connsiteX0" fmla="*/ 0 w 8245751"/>
              <a:gd name="connsiteY0" fmla="*/ 212779 h 1276647"/>
              <a:gd name="connsiteX1" fmla="*/ 212779 w 8245751"/>
              <a:gd name="connsiteY1" fmla="*/ 0 h 1276647"/>
              <a:gd name="connsiteX2" fmla="*/ 693162 w 8245751"/>
              <a:gd name="connsiteY2" fmla="*/ 0 h 1276647"/>
              <a:gd name="connsiteX3" fmla="*/ 1329949 w 8245751"/>
              <a:gd name="connsiteY3" fmla="*/ 0 h 1276647"/>
              <a:gd name="connsiteX4" fmla="*/ 1653929 w 8245751"/>
              <a:gd name="connsiteY4" fmla="*/ 0 h 1276647"/>
              <a:gd name="connsiteX5" fmla="*/ 1977908 w 8245751"/>
              <a:gd name="connsiteY5" fmla="*/ 0 h 1276647"/>
              <a:gd name="connsiteX6" fmla="*/ 2301888 w 8245751"/>
              <a:gd name="connsiteY6" fmla="*/ 0 h 1276647"/>
              <a:gd name="connsiteX7" fmla="*/ 2704069 w 8245751"/>
              <a:gd name="connsiteY7" fmla="*/ 0 h 1276647"/>
              <a:gd name="connsiteX8" fmla="*/ 3340856 w 8245751"/>
              <a:gd name="connsiteY8" fmla="*/ 0 h 1276647"/>
              <a:gd name="connsiteX9" fmla="*/ 3664836 w 8245751"/>
              <a:gd name="connsiteY9" fmla="*/ 0 h 1276647"/>
              <a:gd name="connsiteX10" fmla="*/ 4145219 w 8245751"/>
              <a:gd name="connsiteY10" fmla="*/ 0 h 1276647"/>
              <a:gd name="connsiteX11" fmla="*/ 4547400 w 8245751"/>
              <a:gd name="connsiteY11" fmla="*/ 0 h 1276647"/>
              <a:gd name="connsiteX12" fmla="*/ 5027784 w 8245751"/>
              <a:gd name="connsiteY12" fmla="*/ 0 h 1276647"/>
              <a:gd name="connsiteX13" fmla="*/ 5429965 w 8245751"/>
              <a:gd name="connsiteY13" fmla="*/ 0 h 1276647"/>
              <a:gd name="connsiteX14" fmla="*/ 5988550 w 8245751"/>
              <a:gd name="connsiteY14" fmla="*/ 0 h 1276647"/>
              <a:gd name="connsiteX15" fmla="*/ 6390731 w 8245751"/>
              <a:gd name="connsiteY15" fmla="*/ 0 h 1276647"/>
              <a:gd name="connsiteX16" fmla="*/ 6871115 w 8245751"/>
              <a:gd name="connsiteY16" fmla="*/ 0 h 1276647"/>
              <a:gd name="connsiteX17" fmla="*/ 7429700 w 8245751"/>
              <a:gd name="connsiteY17" fmla="*/ 0 h 1276647"/>
              <a:gd name="connsiteX18" fmla="*/ 8032972 w 8245751"/>
              <a:gd name="connsiteY18" fmla="*/ 0 h 1276647"/>
              <a:gd name="connsiteX19" fmla="*/ 8245751 w 8245751"/>
              <a:gd name="connsiteY19" fmla="*/ 212779 h 1276647"/>
              <a:gd name="connsiteX20" fmla="*/ 8245751 w 8245751"/>
              <a:gd name="connsiteY20" fmla="*/ 655345 h 1276647"/>
              <a:gd name="connsiteX21" fmla="*/ 8245751 w 8245751"/>
              <a:gd name="connsiteY21" fmla="*/ 1063868 h 1276647"/>
              <a:gd name="connsiteX22" fmla="*/ 8032972 w 8245751"/>
              <a:gd name="connsiteY22" fmla="*/ 1276647 h 1276647"/>
              <a:gd name="connsiteX23" fmla="*/ 7317983 w 8245751"/>
              <a:gd name="connsiteY23" fmla="*/ 1276647 h 1276647"/>
              <a:gd name="connsiteX24" fmla="*/ 6759398 w 8245751"/>
              <a:gd name="connsiteY24" fmla="*/ 1276647 h 1276647"/>
              <a:gd name="connsiteX25" fmla="*/ 6435418 w 8245751"/>
              <a:gd name="connsiteY25" fmla="*/ 1276647 h 1276647"/>
              <a:gd name="connsiteX26" fmla="*/ 5720429 w 8245751"/>
              <a:gd name="connsiteY26" fmla="*/ 1276647 h 1276647"/>
              <a:gd name="connsiteX27" fmla="*/ 5005440 w 8245751"/>
              <a:gd name="connsiteY27" fmla="*/ 1276647 h 1276647"/>
              <a:gd name="connsiteX28" fmla="*/ 4368653 w 8245751"/>
              <a:gd name="connsiteY28" fmla="*/ 1276647 h 1276647"/>
              <a:gd name="connsiteX29" fmla="*/ 3653664 w 8245751"/>
              <a:gd name="connsiteY29" fmla="*/ 1276647 h 1276647"/>
              <a:gd name="connsiteX30" fmla="*/ 3095079 w 8245751"/>
              <a:gd name="connsiteY30" fmla="*/ 1276647 h 1276647"/>
              <a:gd name="connsiteX31" fmla="*/ 2458292 w 8245751"/>
              <a:gd name="connsiteY31" fmla="*/ 1276647 h 1276647"/>
              <a:gd name="connsiteX32" fmla="*/ 1977908 w 8245751"/>
              <a:gd name="connsiteY32" fmla="*/ 1276647 h 1276647"/>
              <a:gd name="connsiteX33" fmla="*/ 1653929 w 8245751"/>
              <a:gd name="connsiteY33" fmla="*/ 1276647 h 1276647"/>
              <a:gd name="connsiteX34" fmla="*/ 1329949 w 8245751"/>
              <a:gd name="connsiteY34" fmla="*/ 1276647 h 1276647"/>
              <a:gd name="connsiteX35" fmla="*/ 927768 w 8245751"/>
              <a:gd name="connsiteY35" fmla="*/ 1276647 h 1276647"/>
              <a:gd name="connsiteX36" fmla="*/ 212779 w 8245751"/>
              <a:gd name="connsiteY36" fmla="*/ 1276647 h 1276647"/>
              <a:gd name="connsiteX37" fmla="*/ 0 w 8245751"/>
              <a:gd name="connsiteY37" fmla="*/ 1063868 h 1276647"/>
              <a:gd name="connsiteX38" fmla="*/ 0 w 8245751"/>
              <a:gd name="connsiteY38" fmla="*/ 663856 h 1276647"/>
              <a:gd name="connsiteX39" fmla="*/ 0 w 8245751"/>
              <a:gd name="connsiteY39" fmla="*/ 212779 h 127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45751" h="1276647" fill="none" extrusionOk="0">
                <a:moveTo>
                  <a:pt x="0" y="212779"/>
                </a:moveTo>
                <a:cubicBezTo>
                  <a:pt x="-8099" y="88950"/>
                  <a:pt x="102454" y="-28658"/>
                  <a:pt x="212779" y="0"/>
                </a:cubicBezTo>
                <a:cubicBezTo>
                  <a:pt x="400936" y="-24560"/>
                  <a:pt x="557565" y="47071"/>
                  <a:pt x="693162" y="0"/>
                </a:cubicBezTo>
                <a:cubicBezTo>
                  <a:pt x="828759" y="-47071"/>
                  <a:pt x="1029559" y="45640"/>
                  <a:pt x="1329949" y="0"/>
                </a:cubicBezTo>
                <a:cubicBezTo>
                  <a:pt x="1630339" y="-45640"/>
                  <a:pt x="1521938" y="5616"/>
                  <a:pt x="1653929" y="0"/>
                </a:cubicBezTo>
                <a:cubicBezTo>
                  <a:pt x="1785920" y="-5616"/>
                  <a:pt x="1826616" y="17496"/>
                  <a:pt x="1977908" y="0"/>
                </a:cubicBezTo>
                <a:cubicBezTo>
                  <a:pt x="2129200" y="-17496"/>
                  <a:pt x="2180409" y="6544"/>
                  <a:pt x="2301888" y="0"/>
                </a:cubicBezTo>
                <a:cubicBezTo>
                  <a:pt x="2423367" y="-6544"/>
                  <a:pt x="2598048" y="38981"/>
                  <a:pt x="2704069" y="0"/>
                </a:cubicBezTo>
                <a:cubicBezTo>
                  <a:pt x="2810090" y="-38981"/>
                  <a:pt x="3118357" y="69015"/>
                  <a:pt x="3340856" y="0"/>
                </a:cubicBezTo>
                <a:cubicBezTo>
                  <a:pt x="3563355" y="-69015"/>
                  <a:pt x="3577662" y="34399"/>
                  <a:pt x="3664836" y="0"/>
                </a:cubicBezTo>
                <a:cubicBezTo>
                  <a:pt x="3752010" y="-34399"/>
                  <a:pt x="3918569" y="9918"/>
                  <a:pt x="4145219" y="0"/>
                </a:cubicBezTo>
                <a:cubicBezTo>
                  <a:pt x="4371869" y="-9918"/>
                  <a:pt x="4398494" y="16422"/>
                  <a:pt x="4547400" y="0"/>
                </a:cubicBezTo>
                <a:cubicBezTo>
                  <a:pt x="4696306" y="-16422"/>
                  <a:pt x="4900851" y="34986"/>
                  <a:pt x="5027784" y="0"/>
                </a:cubicBezTo>
                <a:cubicBezTo>
                  <a:pt x="5154717" y="-34986"/>
                  <a:pt x="5260739" y="18084"/>
                  <a:pt x="5429965" y="0"/>
                </a:cubicBezTo>
                <a:cubicBezTo>
                  <a:pt x="5599191" y="-18084"/>
                  <a:pt x="5790487" y="66779"/>
                  <a:pt x="5988550" y="0"/>
                </a:cubicBezTo>
                <a:cubicBezTo>
                  <a:pt x="6186613" y="-66779"/>
                  <a:pt x="6289908" y="43672"/>
                  <a:pt x="6390731" y="0"/>
                </a:cubicBezTo>
                <a:cubicBezTo>
                  <a:pt x="6491554" y="-43672"/>
                  <a:pt x="6699654" y="40621"/>
                  <a:pt x="6871115" y="0"/>
                </a:cubicBezTo>
                <a:cubicBezTo>
                  <a:pt x="7042576" y="-40621"/>
                  <a:pt x="7153523" y="57625"/>
                  <a:pt x="7429700" y="0"/>
                </a:cubicBezTo>
                <a:cubicBezTo>
                  <a:pt x="7705877" y="-57625"/>
                  <a:pt x="7820979" y="17502"/>
                  <a:pt x="8032972" y="0"/>
                </a:cubicBezTo>
                <a:cubicBezTo>
                  <a:pt x="8142639" y="15630"/>
                  <a:pt x="8260130" y="95829"/>
                  <a:pt x="8245751" y="212779"/>
                </a:cubicBezTo>
                <a:cubicBezTo>
                  <a:pt x="8250409" y="331040"/>
                  <a:pt x="8202309" y="506554"/>
                  <a:pt x="8245751" y="655345"/>
                </a:cubicBezTo>
                <a:cubicBezTo>
                  <a:pt x="8289193" y="804136"/>
                  <a:pt x="8244143" y="900018"/>
                  <a:pt x="8245751" y="1063868"/>
                </a:cubicBezTo>
                <a:cubicBezTo>
                  <a:pt x="8244358" y="1166903"/>
                  <a:pt x="8148224" y="1264694"/>
                  <a:pt x="8032972" y="1276647"/>
                </a:cubicBezTo>
                <a:cubicBezTo>
                  <a:pt x="7783742" y="1296129"/>
                  <a:pt x="7603808" y="1196085"/>
                  <a:pt x="7317983" y="1276647"/>
                </a:cubicBezTo>
                <a:cubicBezTo>
                  <a:pt x="7032158" y="1357209"/>
                  <a:pt x="6977098" y="1235643"/>
                  <a:pt x="6759398" y="1276647"/>
                </a:cubicBezTo>
                <a:cubicBezTo>
                  <a:pt x="6541699" y="1317651"/>
                  <a:pt x="6539348" y="1253082"/>
                  <a:pt x="6435418" y="1276647"/>
                </a:cubicBezTo>
                <a:cubicBezTo>
                  <a:pt x="6331488" y="1300212"/>
                  <a:pt x="5921042" y="1195689"/>
                  <a:pt x="5720429" y="1276647"/>
                </a:cubicBezTo>
                <a:cubicBezTo>
                  <a:pt x="5519816" y="1357605"/>
                  <a:pt x="5198384" y="1262334"/>
                  <a:pt x="5005440" y="1276647"/>
                </a:cubicBezTo>
                <a:cubicBezTo>
                  <a:pt x="4812496" y="1290960"/>
                  <a:pt x="4655559" y="1244408"/>
                  <a:pt x="4368653" y="1276647"/>
                </a:cubicBezTo>
                <a:cubicBezTo>
                  <a:pt x="4081747" y="1308886"/>
                  <a:pt x="3992724" y="1236764"/>
                  <a:pt x="3653664" y="1276647"/>
                </a:cubicBezTo>
                <a:cubicBezTo>
                  <a:pt x="3314604" y="1316530"/>
                  <a:pt x="3349583" y="1218181"/>
                  <a:pt x="3095079" y="1276647"/>
                </a:cubicBezTo>
                <a:cubicBezTo>
                  <a:pt x="2840575" y="1335113"/>
                  <a:pt x="2759810" y="1250693"/>
                  <a:pt x="2458292" y="1276647"/>
                </a:cubicBezTo>
                <a:cubicBezTo>
                  <a:pt x="2156774" y="1302601"/>
                  <a:pt x="2082502" y="1259471"/>
                  <a:pt x="1977908" y="1276647"/>
                </a:cubicBezTo>
                <a:cubicBezTo>
                  <a:pt x="1873314" y="1293823"/>
                  <a:pt x="1768031" y="1254432"/>
                  <a:pt x="1653929" y="1276647"/>
                </a:cubicBezTo>
                <a:cubicBezTo>
                  <a:pt x="1539827" y="1298862"/>
                  <a:pt x="1409947" y="1247049"/>
                  <a:pt x="1329949" y="1276647"/>
                </a:cubicBezTo>
                <a:cubicBezTo>
                  <a:pt x="1249951" y="1306245"/>
                  <a:pt x="1074778" y="1268049"/>
                  <a:pt x="927768" y="1276647"/>
                </a:cubicBezTo>
                <a:cubicBezTo>
                  <a:pt x="780758" y="1285245"/>
                  <a:pt x="511110" y="1195699"/>
                  <a:pt x="212779" y="1276647"/>
                </a:cubicBezTo>
                <a:cubicBezTo>
                  <a:pt x="104384" y="1290192"/>
                  <a:pt x="-10428" y="1170371"/>
                  <a:pt x="0" y="1063868"/>
                </a:cubicBezTo>
                <a:cubicBezTo>
                  <a:pt x="-6571" y="866782"/>
                  <a:pt x="9272" y="769440"/>
                  <a:pt x="0" y="663856"/>
                </a:cubicBezTo>
                <a:cubicBezTo>
                  <a:pt x="-9272" y="558272"/>
                  <a:pt x="928" y="319759"/>
                  <a:pt x="0" y="212779"/>
                </a:cubicBezTo>
                <a:close/>
              </a:path>
              <a:path w="8245751" h="1276647" stroke="0" extrusionOk="0">
                <a:moveTo>
                  <a:pt x="0" y="212779"/>
                </a:moveTo>
                <a:cubicBezTo>
                  <a:pt x="-9835" y="92359"/>
                  <a:pt x="98066" y="2133"/>
                  <a:pt x="212779" y="0"/>
                </a:cubicBezTo>
                <a:cubicBezTo>
                  <a:pt x="431751" y="-29354"/>
                  <a:pt x="583017" y="16761"/>
                  <a:pt x="849566" y="0"/>
                </a:cubicBezTo>
                <a:cubicBezTo>
                  <a:pt x="1116115" y="-16761"/>
                  <a:pt x="1191554" y="12032"/>
                  <a:pt x="1486353" y="0"/>
                </a:cubicBezTo>
                <a:cubicBezTo>
                  <a:pt x="1781152" y="-12032"/>
                  <a:pt x="1811163" y="51076"/>
                  <a:pt x="2123140" y="0"/>
                </a:cubicBezTo>
                <a:cubicBezTo>
                  <a:pt x="2435117" y="-51076"/>
                  <a:pt x="2495318" y="56245"/>
                  <a:pt x="2838130" y="0"/>
                </a:cubicBezTo>
                <a:cubicBezTo>
                  <a:pt x="3180942" y="-56245"/>
                  <a:pt x="3115078" y="13404"/>
                  <a:pt x="3240311" y="0"/>
                </a:cubicBezTo>
                <a:cubicBezTo>
                  <a:pt x="3365544" y="-13404"/>
                  <a:pt x="3549162" y="54116"/>
                  <a:pt x="3798896" y="0"/>
                </a:cubicBezTo>
                <a:cubicBezTo>
                  <a:pt x="4048630" y="-54116"/>
                  <a:pt x="4136568" y="9145"/>
                  <a:pt x="4279279" y="0"/>
                </a:cubicBezTo>
                <a:cubicBezTo>
                  <a:pt x="4421990" y="-9145"/>
                  <a:pt x="4565155" y="45181"/>
                  <a:pt x="4681461" y="0"/>
                </a:cubicBezTo>
                <a:cubicBezTo>
                  <a:pt x="4797767" y="-45181"/>
                  <a:pt x="5075832" y="13185"/>
                  <a:pt x="5318248" y="0"/>
                </a:cubicBezTo>
                <a:cubicBezTo>
                  <a:pt x="5560664" y="-13185"/>
                  <a:pt x="5512091" y="11579"/>
                  <a:pt x="5642227" y="0"/>
                </a:cubicBezTo>
                <a:cubicBezTo>
                  <a:pt x="5772363" y="-11579"/>
                  <a:pt x="5837978" y="31495"/>
                  <a:pt x="5966207" y="0"/>
                </a:cubicBezTo>
                <a:cubicBezTo>
                  <a:pt x="6094436" y="-31495"/>
                  <a:pt x="6353668" y="13103"/>
                  <a:pt x="6602994" y="0"/>
                </a:cubicBezTo>
                <a:cubicBezTo>
                  <a:pt x="6852320" y="-13103"/>
                  <a:pt x="6823144" y="4582"/>
                  <a:pt x="7005175" y="0"/>
                </a:cubicBezTo>
                <a:cubicBezTo>
                  <a:pt x="7187206" y="-4582"/>
                  <a:pt x="7320005" y="10354"/>
                  <a:pt x="7407357" y="0"/>
                </a:cubicBezTo>
                <a:cubicBezTo>
                  <a:pt x="7494709" y="-10354"/>
                  <a:pt x="7835504" y="29232"/>
                  <a:pt x="8032972" y="0"/>
                </a:cubicBezTo>
                <a:cubicBezTo>
                  <a:pt x="8131631" y="12911"/>
                  <a:pt x="8256133" y="73415"/>
                  <a:pt x="8245751" y="212779"/>
                </a:cubicBezTo>
                <a:cubicBezTo>
                  <a:pt x="8287206" y="381558"/>
                  <a:pt x="8220504" y="473221"/>
                  <a:pt x="8245751" y="638324"/>
                </a:cubicBezTo>
                <a:cubicBezTo>
                  <a:pt x="8270998" y="803428"/>
                  <a:pt x="8231443" y="895108"/>
                  <a:pt x="8245751" y="1063868"/>
                </a:cubicBezTo>
                <a:cubicBezTo>
                  <a:pt x="8255785" y="1191597"/>
                  <a:pt x="8171587" y="1298329"/>
                  <a:pt x="8032972" y="1276647"/>
                </a:cubicBezTo>
                <a:cubicBezTo>
                  <a:pt x="7784559" y="1331890"/>
                  <a:pt x="7472434" y="1221280"/>
                  <a:pt x="7317983" y="1276647"/>
                </a:cubicBezTo>
                <a:cubicBezTo>
                  <a:pt x="7163532" y="1332014"/>
                  <a:pt x="7034212" y="1270500"/>
                  <a:pt x="6759398" y="1276647"/>
                </a:cubicBezTo>
                <a:cubicBezTo>
                  <a:pt x="6484584" y="1282794"/>
                  <a:pt x="6475843" y="1254758"/>
                  <a:pt x="6200812" y="1276647"/>
                </a:cubicBezTo>
                <a:cubicBezTo>
                  <a:pt x="5925781" y="1298536"/>
                  <a:pt x="5998878" y="1263098"/>
                  <a:pt x="5876833" y="1276647"/>
                </a:cubicBezTo>
                <a:cubicBezTo>
                  <a:pt x="5754788" y="1290196"/>
                  <a:pt x="5597818" y="1242311"/>
                  <a:pt x="5474652" y="1276647"/>
                </a:cubicBezTo>
                <a:cubicBezTo>
                  <a:pt x="5351486" y="1310983"/>
                  <a:pt x="5231903" y="1247647"/>
                  <a:pt x="5150672" y="1276647"/>
                </a:cubicBezTo>
                <a:cubicBezTo>
                  <a:pt x="5069441" y="1305647"/>
                  <a:pt x="4883091" y="1229448"/>
                  <a:pt x="4748491" y="1276647"/>
                </a:cubicBezTo>
                <a:cubicBezTo>
                  <a:pt x="4613891" y="1323846"/>
                  <a:pt x="4333238" y="1225122"/>
                  <a:pt x="4111704" y="1276647"/>
                </a:cubicBezTo>
                <a:cubicBezTo>
                  <a:pt x="3890170" y="1328172"/>
                  <a:pt x="3803770" y="1263502"/>
                  <a:pt x="3709522" y="1276647"/>
                </a:cubicBezTo>
                <a:cubicBezTo>
                  <a:pt x="3615274" y="1289792"/>
                  <a:pt x="3399682" y="1261405"/>
                  <a:pt x="3150937" y="1276647"/>
                </a:cubicBezTo>
                <a:cubicBezTo>
                  <a:pt x="2902192" y="1291889"/>
                  <a:pt x="2875591" y="1246441"/>
                  <a:pt x="2670554" y="1276647"/>
                </a:cubicBezTo>
                <a:cubicBezTo>
                  <a:pt x="2465517" y="1306853"/>
                  <a:pt x="2449078" y="1240498"/>
                  <a:pt x="2268373" y="1276647"/>
                </a:cubicBezTo>
                <a:cubicBezTo>
                  <a:pt x="2087668" y="1312796"/>
                  <a:pt x="1749374" y="1259116"/>
                  <a:pt x="1553384" y="1276647"/>
                </a:cubicBezTo>
                <a:cubicBezTo>
                  <a:pt x="1357394" y="1294178"/>
                  <a:pt x="1311086" y="1270055"/>
                  <a:pt x="1151202" y="1276647"/>
                </a:cubicBezTo>
                <a:cubicBezTo>
                  <a:pt x="991318" y="1283239"/>
                  <a:pt x="547067" y="1164928"/>
                  <a:pt x="212779" y="1276647"/>
                </a:cubicBezTo>
                <a:cubicBezTo>
                  <a:pt x="114400" y="1287018"/>
                  <a:pt x="16699" y="1177552"/>
                  <a:pt x="0" y="1063868"/>
                </a:cubicBezTo>
                <a:cubicBezTo>
                  <a:pt x="-28618" y="864642"/>
                  <a:pt x="21760" y="767985"/>
                  <a:pt x="0" y="655345"/>
                </a:cubicBezTo>
                <a:cubicBezTo>
                  <a:pt x="-21760" y="542705"/>
                  <a:pt x="11707" y="308005"/>
                  <a:pt x="0" y="212779"/>
                </a:cubicBezTo>
                <a:close/>
              </a:path>
            </a:pathLst>
          </a:custGeom>
          <a:solidFill>
            <a:srgbClr val="E7F6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124182" y="2205655"/>
            <a:ext cx="8238974" cy="1276634"/>
          </a:xfrm>
          <a:custGeom>
            <a:avLst/>
            <a:gdLst>
              <a:gd name="connsiteX0" fmla="*/ 0 w 8238974"/>
              <a:gd name="connsiteY0" fmla="*/ 212777 h 1276634"/>
              <a:gd name="connsiteX1" fmla="*/ 212777 w 8238974"/>
              <a:gd name="connsiteY1" fmla="*/ 0 h 1276634"/>
              <a:gd name="connsiteX2" fmla="*/ 692744 w 8238974"/>
              <a:gd name="connsiteY2" fmla="*/ 0 h 1276634"/>
              <a:gd name="connsiteX3" fmla="*/ 1328980 w 8238974"/>
              <a:gd name="connsiteY3" fmla="*/ 0 h 1276634"/>
              <a:gd name="connsiteX4" fmla="*/ 1652679 w 8238974"/>
              <a:gd name="connsiteY4" fmla="*/ 0 h 1276634"/>
              <a:gd name="connsiteX5" fmla="*/ 1976378 w 8238974"/>
              <a:gd name="connsiteY5" fmla="*/ 0 h 1276634"/>
              <a:gd name="connsiteX6" fmla="*/ 2300076 w 8238974"/>
              <a:gd name="connsiteY6" fmla="*/ 0 h 1276634"/>
              <a:gd name="connsiteX7" fmla="*/ 2701909 w 8238974"/>
              <a:gd name="connsiteY7" fmla="*/ 0 h 1276634"/>
              <a:gd name="connsiteX8" fmla="*/ 3338145 w 8238974"/>
              <a:gd name="connsiteY8" fmla="*/ 0 h 1276634"/>
              <a:gd name="connsiteX9" fmla="*/ 3661844 w 8238974"/>
              <a:gd name="connsiteY9" fmla="*/ 0 h 1276634"/>
              <a:gd name="connsiteX10" fmla="*/ 4141811 w 8238974"/>
              <a:gd name="connsiteY10" fmla="*/ 0 h 1276634"/>
              <a:gd name="connsiteX11" fmla="*/ 4543644 w 8238974"/>
              <a:gd name="connsiteY11" fmla="*/ 0 h 1276634"/>
              <a:gd name="connsiteX12" fmla="*/ 5023611 w 8238974"/>
              <a:gd name="connsiteY12" fmla="*/ 0 h 1276634"/>
              <a:gd name="connsiteX13" fmla="*/ 5425444 w 8238974"/>
              <a:gd name="connsiteY13" fmla="*/ 0 h 1276634"/>
              <a:gd name="connsiteX14" fmla="*/ 5983546 w 8238974"/>
              <a:gd name="connsiteY14" fmla="*/ 0 h 1276634"/>
              <a:gd name="connsiteX15" fmla="*/ 6385379 w 8238974"/>
              <a:gd name="connsiteY15" fmla="*/ 0 h 1276634"/>
              <a:gd name="connsiteX16" fmla="*/ 6865346 w 8238974"/>
              <a:gd name="connsiteY16" fmla="*/ 0 h 1276634"/>
              <a:gd name="connsiteX17" fmla="*/ 7423447 w 8238974"/>
              <a:gd name="connsiteY17" fmla="*/ 0 h 1276634"/>
              <a:gd name="connsiteX18" fmla="*/ 8026197 w 8238974"/>
              <a:gd name="connsiteY18" fmla="*/ 0 h 1276634"/>
              <a:gd name="connsiteX19" fmla="*/ 8238974 w 8238974"/>
              <a:gd name="connsiteY19" fmla="*/ 212777 h 1276634"/>
              <a:gd name="connsiteX20" fmla="*/ 8238974 w 8238974"/>
              <a:gd name="connsiteY20" fmla="*/ 655339 h 1276634"/>
              <a:gd name="connsiteX21" fmla="*/ 8238974 w 8238974"/>
              <a:gd name="connsiteY21" fmla="*/ 1063857 h 1276634"/>
              <a:gd name="connsiteX22" fmla="*/ 8026197 w 8238974"/>
              <a:gd name="connsiteY22" fmla="*/ 1276634 h 1276634"/>
              <a:gd name="connsiteX23" fmla="*/ 7311827 w 8238974"/>
              <a:gd name="connsiteY23" fmla="*/ 1276634 h 1276634"/>
              <a:gd name="connsiteX24" fmla="*/ 6753726 w 8238974"/>
              <a:gd name="connsiteY24" fmla="*/ 1276634 h 1276634"/>
              <a:gd name="connsiteX25" fmla="*/ 6430027 w 8238974"/>
              <a:gd name="connsiteY25" fmla="*/ 1276634 h 1276634"/>
              <a:gd name="connsiteX26" fmla="*/ 5715657 w 8238974"/>
              <a:gd name="connsiteY26" fmla="*/ 1276634 h 1276634"/>
              <a:gd name="connsiteX27" fmla="*/ 5001287 w 8238974"/>
              <a:gd name="connsiteY27" fmla="*/ 1276634 h 1276634"/>
              <a:gd name="connsiteX28" fmla="*/ 4365052 w 8238974"/>
              <a:gd name="connsiteY28" fmla="*/ 1276634 h 1276634"/>
              <a:gd name="connsiteX29" fmla="*/ 3650682 w 8238974"/>
              <a:gd name="connsiteY29" fmla="*/ 1276634 h 1276634"/>
              <a:gd name="connsiteX30" fmla="*/ 3092580 w 8238974"/>
              <a:gd name="connsiteY30" fmla="*/ 1276634 h 1276634"/>
              <a:gd name="connsiteX31" fmla="*/ 2456345 w 8238974"/>
              <a:gd name="connsiteY31" fmla="*/ 1276634 h 1276634"/>
              <a:gd name="connsiteX32" fmla="*/ 1976378 w 8238974"/>
              <a:gd name="connsiteY32" fmla="*/ 1276634 h 1276634"/>
              <a:gd name="connsiteX33" fmla="*/ 1652679 w 8238974"/>
              <a:gd name="connsiteY33" fmla="*/ 1276634 h 1276634"/>
              <a:gd name="connsiteX34" fmla="*/ 1328980 w 8238974"/>
              <a:gd name="connsiteY34" fmla="*/ 1276634 h 1276634"/>
              <a:gd name="connsiteX35" fmla="*/ 927147 w 8238974"/>
              <a:gd name="connsiteY35" fmla="*/ 1276634 h 1276634"/>
              <a:gd name="connsiteX36" fmla="*/ 212777 w 8238974"/>
              <a:gd name="connsiteY36" fmla="*/ 1276634 h 1276634"/>
              <a:gd name="connsiteX37" fmla="*/ 0 w 8238974"/>
              <a:gd name="connsiteY37" fmla="*/ 1063857 h 1276634"/>
              <a:gd name="connsiteX38" fmla="*/ 0 w 8238974"/>
              <a:gd name="connsiteY38" fmla="*/ 663849 h 1276634"/>
              <a:gd name="connsiteX39" fmla="*/ 0 w 8238974"/>
              <a:gd name="connsiteY39" fmla="*/ 212777 h 127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38974" h="1276634" fill="none" extrusionOk="0">
                <a:moveTo>
                  <a:pt x="0" y="212777"/>
                </a:moveTo>
                <a:cubicBezTo>
                  <a:pt x="-15179" y="83431"/>
                  <a:pt x="102640" y="-29399"/>
                  <a:pt x="212777" y="0"/>
                </a:cubicBezTo>
                <a:cubicBezTo>
                  <a:pt x="405971" y="-9907"/>
                  <a:pt x="554862" y="56855"/>
                  <a:pt x="692744" y="0"/>
                </a:cubicBezTo>
                <a:cubicBezTo>
                  <a:pt x="830626" y="-56855"/>
                  <a:pt x="1149272" y="68878"/>
                  <a:pt x="1328980" y="0"/>
                </a:cubicBezTo>
                <a:cubicBezTo>
                  <a:pt x="1508688" y="-68878"/>
                  <a:pt x="1582202" y="12701"/>
                  <a:pt x="1652679" y="0"/>
                </a:cubicBezTo>
                <a:cubicBezTo>
                  <a:pt x="1723156" y="-12701"/>
                  <a:pt x="1816171" y="16183"/>
                  <a:pt x="1976378" y="0"/>
                </a:cubicBezTo>
                <a:cubicBezTo>
                  <a:pt x="2136585" y="-16183"/>
                  <a:pt x="2183770" y="34896"/>
                  <a:pt x="2300076" y="0"/>
                </a:cubicBezTo>
                <a:cubicBezTo>
                  <a:pt x="2416382" y="-34896"/>
                  <a:pt x="2605733" y="37195"/>
                  <a:pt x="2701909" y="0"/>
                </a:cubicBezTo>
                <a:cubicBezTo>
                  <a:pt x="2798085" y="-37195"/>
                  <a:pt x="3099343" y="20857"/>
                  <a:pt x="3338145" y="0"/>
                </a:cubicBezTo>
                <a:cubicBezTo>
                  <a:pt x="3576947" y="-20857"/>
                  <a:pt x="3586894" y="16008"/>
                  <a:pt x="3661844" y="0"/>
                </a:cubicBezTo>
                <a:cubicBezTo>
                  <a:pt x="3736794" y="-16008"/>
                  <a:pt x="3961539" y="48200"/>
                  <a:pt x="4141811" y="0"/>
                </a:cubicBezTo>
                <a:cubicBezTo>
                  <a:pt x="4322083" y="-48200"/>
                  <a:pt x="4434154" y="7423"/>
                  <a:pt x="4543644" y="0"/>
                </a:cubicBezTo>
                <a:cubicBezTo>
                  <a:pt x="4653134" y="-7423"/>
                  <a:pt x="4796295" y="48046"/>
                  <a:pt x="5023611" y="0"/>
                </a:cubicBezTo>
                <a:cubicBezTo>
                  <a:pt x="5250927" y="-48046"/>
                  <a:pt x="5307088" y="13709"/>
                  <a:pt x="5425444" y="0"/>
                </a:cubicBezTo>
                <a:cubicBezTo>
                  <a:pt x="5543800" y="-13709"/>
                  <a:pt x="5867015" y="44209"/>
                  <a:pt x="5983546" y="0"/>
                </a:cubicBezTo>
                <a:cubicBezTo>
                  <a:pt x="6100077" y="-44209"/>
                  <a:pt x="6211541" y="489"/>
                  <a:pt x="6385379" y="0"/>
                </a:cubicBezTo>
                <a:cubicBezTo>
                  <a:pt x="6559217" y="-489"/>
                  <a:pt x="6724858" y="33065"/>
                  <a:pt x="6865346" y="0"/>
                </a:cubicBezTo>
                <a:cubicBezTo>
                  <a:pt x="7005834" y="-33065"/>
                  <a:pt x="7248658" y="32270"/>
                  <a:pt x="7423447" y="0"/>
                </a:cubicBezTo>
                <a:cubicBezTo>
                  <a:pt x="7598236" y="-32270"/>
                  <a:pt x="7775535" y="25096"/>
                  <a:pt x="8026197" y="0"/>
                </a:cubicBezTo>
                <a:cubicBezTo>
                  <a:pt x="8132837" y="21655"/>
                  <a:pt x="8252837" y="95808"/>
                  <a:pt x="8238974" y="212777"/>
                </a:cubicBezTo>
                <a:cubicBezTo>
                  <a:pt x="8283049" y="355967"/>
                  <a:pt x="8190428" y="522495"/>
                  <a:pt x="8238974" y="655339"/>
                </a:cubicBezTo>
                <a:cubicBezTo>
                  <a:pt x="8287520" y="788183"/>
                  <a:pt x="8237594" y="944879"/>
                  <a:pt x="8238974" y="1063857"/>
                </a:cubicBezTo>
                <a:cubicBezTo>
                  <a:pt x="8237083" y="1161706"/>
                  <a:pt x="8140745" y="1260972"/>
                  <a:pt x="8026197" y="1276634"/>
                </a:cubicBezTo>
                <a:cubicBezTo>
                  <a:pt x="7826972" y="1343575"/>
                  <a:pt x="7550831" y="1203792"/>
                  <a:pt x="7311827" y="1276634"/>
                </a:cubicBezTo>
                <a:cubicBezTo>
                  <a:pt x="7072823" y="1349476"/>
                  <a:pt x="6929978" y="1239629"/>
                  <a:pt x="6753726" y="1276634"/>
                </a:cubicBezTo>
                <a:cubicBezTo>
                  <a:pt x="6577474" y="1313639"/>
                  <a:pt x="6499847" y="1248279"/>
                  <a:pt x="6430027" y="1276634"/>
                </a:cubicBezTo>
                <a:cubicBezTo>
                  <a:pt x="6360207" y="1304989"/>
                  <a:pt x="5890005" y="1192715"/>
                  <a:pt x="5715657" y="1276634"/>
                </a:cubicBezTo>
                <a:cubicBezTo>
                  <a:pt x="5541309" y="1360553"/>
                  <a:pt x="5174508" y="1244642"/>
                  <a:pt x="5001287" y="1276634"/>
                </a:cubicBezTo>
                <a:cubicBezTo>
                  <a:pt x="4828066" y="1308626"/>
                  <a:pt x="4650728" y="1258914"/>
                  <a:pt x="4365052" y="1276634"/>
                </a:cubicBezTo>
                <a:cubicBezTo>
                  <a:pt x="4079376" y="1294354"/>
                  <a:pt x="3854985" y="1191031"/>
                  <a:pt x="3650682" y="1276634"/>
                </a:cubicBezTo>
                <a:cubicBezTo>
                  <a:pt x="3446379" y="1362237"/>
                  <a:pt x="3346041" y="1210704"/>
                  <a:pt x="3092580" y="1276634"/>
                </a:cubicBezTo>
                <a:cubicBezTo>
                  <a:pt x="2839119" y="1342564"/>
                  <a:pt x="2617159" y="1217758"/>
                  <a:pt x="2456345" y="1276634"/>
                </a:cubicBezTo>
                <a:cubicBezTo>
                  <a:pt x="2295532" y="1335510"/>
                  <a:pt x="2198622" y="1237540"/>
                  <a:pt x="1976378" y="1276634"/>
                </a:cubicBezTo>
                <a:cubicBezTo>
                  <a:pt x="1754134" y="1315728"/>
                  <a:pt x="1789130" y="1261843"/>
                  <a:pt x="1652679" y="1276634"/>
                </a:cubicBezTo>
                <a:cubicBezTo>
                  <a:pt x="1516228" y="1291425"/>
                  <a:pt x="1455272" y="1258939"/>
                  <a:pt x="1328980" y="1276634"/>
                </a:cubicBezTo>
                <a:cubicBezTo>
                  <a:pt x="1202688" y="1294329"/>
                  <a:pt x="1019075" y="1246208"/>
                  <a:pt x="927147" y="1276634"/>
                </a:cubicBezTo>
                <a:cubicBezTo>
                  <a:pt x="835219" y="1307060"/>
                  <a:pt x="442532" y="1272131"/>
                  <a:pt x="212777" y="1276634"/>
                </a:cubicBezTo>
                <a:cubicBezTo>
                  <a:pt x="96698" y="1278763"/>
                  <a:pt x="-7302" y="1173659"/>
                  <a:pt x="0" y="1063857"/>
                </a:cubicBezTo>
                <a:cubicBezTo>
                  <a:pt x="-13316" y="965404"/>
                  <a:pt x="14495" y="859722"/>
                  <a:pt x="0" y="663849"/>
                </a:cubicBezTo>
                <a:cubicBezTo>
                  <a:pt x="-14495" y="467976"/>
                  <a:pt x="7683" y="319603"/>
                  <a:pt x="0" y="212777"/>
                </a:cubicBezTo>
                <a:close/>
              </a:path>
              <a:path w="8238974" h="1276634" stroke="0" extrusionOk="0">
                <a:moveTo>
                  <a:pt x="0" y="212777"/>
                </a:moveTo>
                <a:cubicBezTo>
                  <a:pt x="-17837" y="89995"/>
                  <a:pt x="106913" y="8868"/>
                  <a:pt x="212777" y="0"/>
                </a:cubicBezTo>
                <a:cubicBezTo>
                  <a:pt x="383852" y="-58411"/>
                  <a:pt x="666796" y="23420"/>
                  <a:pt x="849013" y="0"/>
                </a:cubicBezTo>
                <a:cubicBezTo>
                  <a:pt x="1031230" y="-23420"/>
                  <a:pt x="1274749" y="68230"/>
                  <a:pt x="1485248" y="0"/>
                </a:cubicBezTo>
                <a:cubicBezTo>
                  <a:pt x="1695747" y="-68230"/>
                  <a:pt x="1839305" y="36412"/>
                  <a:pt x="2121484" y="0"/>
                </a:cubicBezTo>
                <a:cubicBezTo>
                  <a:pt x="2403663" y="-36412"/>
                  <a:pt x="2650002" y="73163"/>
                  <a:pt x="2835854" y="0"/>
                </a:cubicBezTo>
                <a:cubicBezTo>
                  <a:pt x="3021706" y="-73163"/>
                  <a:pt x="3066659" y="19706"/>
                  <a:pt x="3237687" y="0"/>
                </a:cubicBezTo>
                <a:cubicBezTo>
                  <a:pt x="3408715" y="-19706"/>
                  <a:pt x="3633789" y="47975"/>
                  <a:pt x="3795788" y="0"/>
                </a:cubicBezTo>
                <a:cubicBezTo>
                  <a:pt x="3957787" y="-47975"/>
                  <a:pt x="4154406" y="1109"/>
                  <a:pt x="4275755" y="0"/>
                </a:cubicBezTo>
                <a:cubicBezTo>
                  <a:pt x="4397104" y="-1109"/>
                  <a:pt x="4565931" y="15606"/>
                  <a:pt x="4677588" y="0"/>
                </a:cubicBezTo>
                <a:cubicBezTo>
                  <a:pt x="4789245" y="-15606"/>
                  <a:pt x="5126035" y="49742"/>
                  <a:pt x="5313824" y="0"/>
                </a:cubicBezTo>
                <a:cubicBezTo>
                  <a:pt x="5501613" y="-49742"/>
                  <a:pt x="5528080" y="36294"/>
                  <a:pt x="5637523" y="0"/>
                </a:cubicBezTo>
                <a:cubicBezTo>
                  <a:pt x="5746966" y="-36294"/>
                  <a:pt x="5863993" y="20894"/>
                  <a:pt x="5961222" y="0"/>
                </a:cubicBezTo>
                <a:cubicBezTo>
                  <a:pt x="6058451" y="-20894"/>
                  <a:pt x="6323261" y="57061"/>
                  <a:pt x="6597457" y="0"/>
                </a:cubicBezTo>
                <a:cubicBezTo>
                  <a:pt x="6871653" y="-57061"/>
                  <a:pt x="6853158" y="14823"/>
                  <a:pt x="6999290" y="0"/>
                </a:cubicBezTo>
                <a:cubicBezTo>
                  <a:pt x="7145422" y="-14823"/>
                  <a:pt x="7313201" y="15043"/>
                  <a:pt x="7401123" y="0"/>
                </a:cubicBezTo>
                <a:cubicBezTo>
                  <a:pt x="7489045" y="-15043"/>
                  <a:pt x="7819693" y="20376"/>
                  <a:pt x="8026197" y="0"/>
                </a:cubicBezTo>
                <a:cubicBezTo>
                  <a:pt x="8129636" y="9637"/>
                  <a:pt x="8248223" y="75799"/>
                  <a:pt x="8238974" y="212777"/>
                </a:cubicBezTo>
                <a:cubicBezTo>
                  <a:pt x="8267169" y="389229"/>
                  <a:pt x="8237604" y="494645"/>
                  <a:pt x="8238974" y="638317"/>
                </a:cubicBezTo>
                <a:cubicBezTo>
                  <a:pt x="8240344" y="781989"/>
                  <a:pt x="8212935" y="933810"/>
                  <a:pt x="8238974" y="1063857"/>
                </a:cubicBezTo>
                <a:cubicBezTo>
                  <a:pt x="8250489" y="1193091"/>
                  <a:pt x="8154498" y="1287720"/>
                  <a:pt x="8026197" y="1276634"/>
                </a:cubicBezTo>
                <a:cubicBezTo>
                  <a:pt x="7850172" y="1323558"/>
                  <a:pt x="7663424" y="1206570"/>
                  <a:pt x="7311827" y="1276634"/>
                </a:cubicBezTo>
                <a:cubicBezTo>
                  <a:pt x="6960230" y="1346698"/>
                  <a:pt x="6969264" y="1258554"/>
                  <a:pt x="6753726" y="1276634"/>
                </a:cubicBezTo>
                <a:cubicBezTo>
                  <a:pt x="6538188" y="1294714"/>
                  <a:pt x="6408798" y="1223742"/>
                  <a:pt x="6195624" y="1276634"/>
                </a:cubicBezTo>
                <a:cubicBezTo>
                  <a:pt x="5982450" y="1329526"/>
                  <a:pt x="6017400" y="1270286"/>
                  <a:pt x="5871925" y="1276634"/>
                </a:cubicBezTo>
                <a:cubicBezTo>
                  <a:pt x="5726450" y="1282982"/>
                  <a:pt x="5570414" y="1249706"/>
                  <a:pt x="5470092" y="1276634"/>
                </a:cubicBezTo>
                <a:cubicBezTo>
                  <a:pt x="5369770" y="1303562"/>
                  <a:pt x="5225877" y="1272401"/>
                  <a:pt x="5146394" y="1276634"/>
                </a:cubicBezTo>
                <a:cubicBezTo>
                  <a:pt x="5066911" y="1280867"/>
                  <a:pt x="4870719" y="1240723"/>
                  <a:pt x="4744561" y="1276634"/>
                </a:cubicBezTo>
                <a:cubicBezTo>
                  <a:pt x="4618403" y="1312545"/>
                  <a:pt x="4264223" y="1247620"/>
                  <a:pt x="4108325" y="1276634"/>
                </a:cubicBezTo>
                <a:cubicBezTo>
                  <a:pt x="3952427" y="1305648"/>
                  <a:pt x="3865806" y="1243792"/>
                  <a:pt x="3706492" y="1276634"/>
                </a:cubicBezTo>
                <a:cubicBezTo>
                  <a:pt x="3547178" y="1309476"/>
                  <a:pt x="3308852" y="1213460"/>
                  <a:pt x="3148391" y="1276634"/>
                </a:cubicBezTo>
                <a:cubicBezTo>
                  <a:pt x="2987930" y="1339808"/>
                  <a:pt x="2803769" y="1260413"/>
                  <a:pt x="2668423" y="1276634"/>
                </a:cubicBezTo>
                <a:cubicBezTo>
                  <a:pt x="2533077" y="1292855"/>
                  <a:pt x="2373457" y="1259779"/>
                  <a:pt x="2266590" y="1276634"/>
                </a:cubicBezTo>
                <a:cubicBezTo>
                  <a:pt x="2159723" y="1293489"/>
                  <a:pt x="1781597" y="1224934"/>
                  <a:pt x="1552220" y="1276634"/>
                </a:cubicBezTo>
                <a:cubicBezTo>
                  <a:pt x="1322843" y="1328334"/>
                  <a:pt x="1263365" y="1249181"/>
                  <a:pt x="1150387" y="1276634"/>
                </a:cubicBezTo>
                <a:cubicBezTo>
                  <a:pt x="1037409" y="1304087"/>
                  <a:pt x="497576" y="1191742"/>
                  <a:pt x="212777" y="1276634"/>
                </a:cubicBezTo>
                <a:cubicBezTo>
                  <a:pt x="107393" y="1283207"/>
                  <a:pt x="9488" y="1179194"/>
                  <a:pt x="0" y="1063857"/>
                </a:cubicBezTo>
                <a:cubicBezTo>
                  <a:pt x="-17339" y="974230"/>
                  <a:pt x="24589" y="753836"/>
                  <a:pt x="0" y="655339"/>
                </a:cubicBezTo>
                <a:cubicBezTo>
                  <a:pt x="-24589" y="556842"/>
                  <a:pt x="28469" y="305384"/>
                  <a:pt x="0" y="212777"/>
                </a:cubicBezTo>
                <a:close/>
              </a:path>
            </a:pathLst>
          </a:custGeom>
          <a:solidFill>
            <a:srgbClr val="BDEEFF"/>
          </a:solidFill>
          <a:ln w="12700" cap="flat" cmpd="sng" algn="ctr">
            <a:solidFill>
              <a:srgbClr val="65C4E9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3349" y="2288023"/>
            <a:ext cx="8045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Tìm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từ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ngữ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chỉ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tình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cảm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của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bạn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nhỏ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với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bà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nội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và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bà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ngoại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70126" y="3983856"/>
            <a:ext cx="7853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Những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chi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tiết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nào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cho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thấy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hai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bà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rất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yêu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bạn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  <a:latin typeface="Arial"/>
              </a:rPr>
              <a:t>nhỏ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1560918" y="2474976"/>
            <a:ext cx="333982" cy="737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1414316" y="4153469"/>
            <a:ext cx="560378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7" y="5045509"/>
            <a:ext cx="3063175" cy="17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07514" y="578476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1535" y="1679374"/>
            <a:ext cx="7803135" cy="4416204"/>
            <a:chOff x="4086210" y="1667651"/>
            <a:chExt cx="7803135" cy="4416204"/>
          </a:xfrm>
        </p:grpSpPr>
        <p:sp>
          <p:nvSpPr>
            <p:cNvPr id="2" name="Rectangle 1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 flipV="1">
            <a:off x="4233271" y="3897021"/>
            <a:ext cx="2124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7999395" y="3897021"/>
            <a:ext cx="2484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V="1">
            <a:off x="9209548" y="5127943"/>
            <a:ext cx="1080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8211610" y="5514804"/>
            <a:ext cx="57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9162656" y="5508039"/>
            <a:ext cx="111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12" name="Group 1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14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751868"/>
                  <a:gd name="connsiteY0" fmla="*/ 147690 h 886120"/>
                  <a:gd name="connsiteX1" fmla="*/ 147690 w 3751868"/>
                  <a:gd name="connsiteY1" fmla="*/ 0 h 886120"/>
                  <a:gd name="connsiteX2" fmla="*/ 792901 w 3751868"/>
                  <a:gd name="connsiteY2" fmla="*/ 0 h 886120"/>
                  <a:gd name="connsiteX3" fmla="*/ 1368982 w 3751868"/>
                  <a:gd name="connsiteY3" fmla="*/ 0 h 886120"/>
                  <a:gd name="connsiteX4" fmla="*/ 1945064 w 3751868"/>
                  <a:gd name="connsiteY4" fmla="*/ 0 h 886120"/>
                  <a:gd name="connsiteX5" fmla="*/ 2417450 w 3751868"/>
                  <a:gd name="connsiteY5" fmla="*/ 0 h 886120"/>
                  <a:gd name="connsiteX6" fmla="*/ 2924402 w 3751868"/>
                  <a:gd name="connsiteY6" fmla="*/ 0 h 886120"/>
                  <a:gd name="connsiteX7" fmla="*/ 3604178 w 3751868"/>
                  <a:gd name="connsiteY7" fmla="*/ 0 h 886120"/>
                  <a:gd name="connsiteX8" fmla="*/ 3751868 w 3751868"/>
                  <a:gd name="connsiteY8" fmla="*/ 147690 h 886120"/>
                  <a:gd name="connsiteX9" fmla="*/ 3751868 w 3751868"/>
                  <a:gd name="connsiteY9" fmla="*/ 738430 h 886120"/>
                  <a:gd name="connsiteX10" fmla="*/ 3604178 w 3751868"/>
                  <a:gd name="connsiteY10" fmla="*/ 886120 h 886120"/>
                  <a:gd name="connsiteX11" fmla="*/ 3028097 w 3751868"/>
                  <a:gd name="connsiteY11" fmla="*/ 886120 h 886120"/>
                  <a:gd name="connsiteX12" fmla="*/ 2382886 w 3751868"/>
                  <a:gd name="connsiteY12" fmla="*/ 886120 h 886120"/>
                  <a:gd name="connsiteX13" fmla="*/ 1875934 w 3751868"/>
                  <a:gd name="connsiteY13" fmla="*/ 886120 h 886120"/>
                  <a:gd name="connsiteX14" fmla="*/ 1265288 w 3751868"/>
                  <a:gd name="connsiteY14" fmla="*/ 886120 h 886120"/>
                  <a:gd name="connsiteX15" fmla="*/ 758336 w 3751868"/>
                  <a:gd name="connsiteY15" fmla="*/ 886120 h 886120"/>
                  <a:gd name="connsiteX16" fmla="*/ 147690 w 3751868"/>
                  <a:gd name="connsiteY16" fmla="*/ 886120 h 886120"/>
                  <a:gd name="connsiteX17" fmla="*/ 0 w 3751868"/>
                  <a:gd name="connsiteY17" fmla="*/ 738430 h 886120"/>
                  <a:gd name="connsiteX18" fmla="*/ 0 w 3751868"/>
                  <a:gd name="connsiteY18" fmla="*/ 147690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51868" h="886120" fill="none" extrusionOk="0">
                    <a:moveTo>
                      <a:pt x="0" y="147690"/>
                    </a:moveTo>
                    <a:cubicBezTo>
                      <a:pt x="8369" y="74642"/>
                      <a:pt x="71175" y="5191"/>
                      <a:pt x="147690" y="0"/>
                    </a:cubicBezTo>
                    <a:cubicBezTo>
                      <a:pt x="394474" y="-46531"/>
                      <a:pt x="527454" y="56745"/>
                      <a:pt x="792901" y="0"/>
                    </a:cubicBezTo>
                    <a:cubicBezTo>
                      <a:pt x="1058348" y="-56745"/>
                      <a:pt x="1183964" y="9033"/>
                      <a:pt x="1368982" y="0"/>
                    </a:cubicBezTo>
                    <a:cubicBezTo>
                      <a:pt x="1554000" y="-9033"/>
                      <a:pt x="1800299" y="32387"/>
                      <a:pt x="1945064" y="0"/>
                    </a:cubicBezTo>
                    <a:cubicBezTo>
                      <a:pt x="2089829" y="-32387"/>
                      <a:pt x="2251672" y="33920"/>
                      <a:pt x="2417450" y="0"/>
                    </a:cubicBezTo>
                    <a:cubicBezTo>
                      <a:pt x="2583228" y="-33920"/>
                      <a:pt x="2716496" y="2768"/>
                      <a:pt x="2924402" y="0"/>
                    </a:cubicBezTo>
                    <a:cubicBezTo>
                      <a:pt x="3132308" y="-2768"/>
                      <a:pt x="3356350" y="18058"/>
                      <a:pt x="3604178" y="0"/>
                    </a:cubicBezTo>
                    <a:cubicBezTo>
                      <a:pt x="3683540" y="3601"/>
                      <a:pt x="3762037" y="77147"/>
                      <a:pt x="3751868" y="147690"/>
                    </a:cubicBezTo>
                    <a:cubicBezTo>
                      <a:pt x="3785543" y="420750"/>
                      <a:pt x="3734680" y="594667"/>
                      <a:pt x="3751868" y="738430"/>
                    </a:cubicBezTo>
                    <a:cubicBezTo>
                      <a:pt x="3764548" y="810959"/>
                      <a:pt x="3696484" y="878796"/>
                      <a:pt x="3604178" y="886120"/>
                    </a:cubicBezTo>
                    <a:cubicBezTo>
                      <a:pt x="3388113" y="943135"/>
                      <a:pt x="3144454" y="862790"/>
                      <a:pt x="3028097" y="886120"/>
                    </a:cubicBezTo>
                    <a:cubicBezTo>
                      <a:pt x="2911740" y="909450"/>
                      <a:pt x="2692009" y="835423"/>
                      <a:pt x="2382886" y="886120"/>
                    </a:cubicBezTo>
                    <a:cubicBezTo>
                      <a:pt x="2073763" y="936817"/>
                      <a:pt x="2119772" y="870520"/>
                      <a:pt x="1875934" y="886120"/>
                    </a:cubicBezTo>
                    <a:cubicBezTo>
                      <a:pt x="1632096" y="901720"/>
                      <a:pt x="1539137" y="822826"/>
                      <a:pt x="1265288" y="886120"/>
                    </a:cubicBezTo>
                    <a:cubicBezTo>
                      <a:pt x="991439" y="949414"/>
                      <a:pt x="913717" y="869858"/>
                      <a:pt x="758336" y="886120"/>
                    </a:cubicBezTo>
                    <a:cubicBezTo>
                      <a:pt x="602955" y="902382"/>
                      <a:pt x="386938" y="851065"/>
                      <a:pt x="147690" y="886120"/>
                    </a:cubicBezTo>
                    <a:cubicBezTo>
                      <a:pt x="58991" y="887607"/>
                      <a:pt x="-128" y="825736"/>
                      <a:pt x="0" y="738430"/>
                    </a:cubicBezTo>
                    <a:cubicBezTo>
                      <a:pt x="-69733" y="488373"/>
                      <a:pt x="7926" y="326384"/>
                      <a:pt x="0" y="147690"/>
                    </a:cubicBezTo>
                    <a:close/>
                  </a:path>
                  <a:path w="3751868" h="886120" stroke="0" extrusionOk="0">
                    <a:moveTo>
                      <a:pt x="0" y="147690"/>
                    </a:moveTo>
                    <a:cubicBezTo>
                      <a:pt x="-5552" y="64483"/>
                      <a:pt x="84185" y="13750"/>
                      <a:pt x="147690" y="0"/>
                    </a:cubicBezTo>
                    <a:cubicBezTo>
                      <a:pt x="403051" y="-4297"/>
                      <a:pt x="547591" y="16715"/>
                      <a:pt x="758336" y="0"/>
                    </a:cubicBezTo>
                    <a:cubicBezTo>
                      <a:pt x="969081" y="-16715"/>
                      <a:pt x="1098640" y="56632"/>
                      <a:pt x="1368982" y="0"/>
                    </a:cubicBezTo>
                    <a:cubicBezTo>
                      <a:pt x="1639324" y="-56632"/>
                      <a:pt x="1772937" y="36372"/>
                      <a:pt x="1979629" y="0"/>
                    </a:cubicBezTo>
                    <a:cubicBezTo>
                      <a:pt x="2186321" y="-36372"/>
                      <a:pt x="2320468" y="57935"/>
                      <a:pt x="2624840" y="0"/>
                    </a:cubicBezTo>
                    <a:cubicBezTo>
                      <a:pt x="2929212" y="-57935"/>
                      <a:pt x="3181503" y="83757"/>
                      <a:pt x="3604178" y="0"/>
                    </a:cubicBezTo>
                    <a:cubicBezTo>
                      <a:pt x="3697697" y="6147"/>
                      <a:pt x="3747916" y="66828"/>
                      <a:pt x="3751868" y="147690"/>
                    </a:cubicBezTo>
                    <a:cubicBezTo>
                      <a:pt x="3818761" y="347539"/>
                      <a:pt x="3685444" y="463295"/>
                      <a:pt x="3751868" y="738430"/>
                    </a:cubicBezTo>
                    <a:cubicBezTo>
                      <a:pt x="3758432" y="800477"/>
                      <a:pt x="3672617" y="892570"/>
                      <a:pt x="3604178" y="886120"/>
                    </a:cubicBezTo>
                    <a:cubicBezTo>
                      <a:pt x="3431957" y="904469"/>
                      <a:pt x="3336414" y="832984"/>
                      <a:pt x="3131791" y="886120"/>
                    </a:cubicBezTo>
                    <a:cubicBezTo>
                      <a:pt x="2927168" y="939256"/>
                      <a:pt x="2715165" y="841608"/>
                      <a:pt x="2521145" y="886120"/>
                    </a:cubicBezTo>
                    <a:cubicBezTo>
                      <a:pt x="2327125" y="930632"/>
                      <a:pt x="2137257" y="858013"/>
                      <a:pt x="2014194" y="886120"/>
                    </a:cubicBezTo>
                    <a:cubicBezTo>
                      <a:pt x="1891131" y="914227"/>
                      <a:pt x="1634402" y="855897"/>
                      <a:pt x="1507242" y="886120"/>
                    </a:cubicBezTo>
                    <a:cubicBezTo>
                      <a:pt x="1380082" y="916343"/>
                      <a:pt x="1155589" y="852902"/>
                      <a:pt x="862031" y="886120"/>
                    </a:cubicBezTo>
                    <a:cubicBezTo>
                      <a:pt x="568473" y="919338"/>
                      <a:pt x="347300" y="848154"/>
                      <a:pt x="147690" y="886120"/>
                    </a:cubicBezTo>
                    <a:cubicBezTo>
                      <a:pt x="72271" y="898748"/>
                      <a:pt x="-10961" y="812431"/>
                      <a:pt x="0" y="738430"/>
                    </a:cubicBezTo>
                    <a:cubicBezTo>
                      <a:pt x="-18522" y="492053"/>
                      <a:pt x="32603" y="387694"/>
                      <a:pt x="0" y="147690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54218" y="2359759"/>
            <a:ext cx="3080499" cy="2052779"/>
            <a:chOff x="242761" y="1832519"/>
            <a:chExt cx="3080499" cy="2052779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363414" y="2608664"/>
              <a:ext cx="2917784" cy="1276634"/>
            </a:xfrm>
            <a:custGeom>
              <a:avLst/>
              <a:gdLst>
                <a:gd name="connsiteX0" fmla="*/ 0 w 2917784"/>
                <a:gd name="connsiteY0" fmla="*/ 212777 h 1276634"/>
                <a:gd name="connsiteX1" fmla="*/ 212777 w 2917784"/>
                <a:gd name="connsiteY1" fmla="*/ 0 h 1276634"/>
                <a:gd name="connsiteX2" fmla="*/ 761068 w 2917784"/>
                <a:gd name="connsiteY2" fmla="*/ 0 h 1276634"/>
                <a:gd name="connsiteX3" fmla="*/ 1259514 w 2917784"/>
                <a:gd name="connsiteY3" fmla="*/ 0 h 1276634"/>
                <a:gd name="connsiteX4" fmla="*/ 1757960 w 2917784"/>
                <a:gd name="connsiteY4" fmla="*/ 0 h 1276634"/>
                <a:gd name="connsiteX5" fmla="*/ 2181639 w 2917784"/>
                <a:gd name="connsiteY5" fmla="*/ 0 h 1276634"/>
                <a:gd name="connsiteX6" fmla="*/ 2705007 w 2917784"/>
                <a:gd name="connsiteY6" fmla="*/ 0 h 1276634"/>
                <a:gd name="connsiteX7" fmla="*/ 2917784 w 2917784"/>
                <a:gd name="connsiteY7" fmla="*/ 212777 h 1276634"/>
                <a:gd name="connsiteX8" fmla="*/ 2917784 w 2917784"/>
                <a:gd name="connsiteY8" fmla="*/ 646828 h 1276634"/>
                <a:gd name="connsiteX9" fmla="*/ 2917784 w 2917784"/>
                <a:gd name="connsiteY9" fmla="*/ 1063857 h 1276634"/>
                <a:gd name="connsiteX10" fmla="*/ 2705007 w 2917784"/>
                <a:gd name="connsiteY10" fmla="*/ 1276634 h 1276634"/>
                <a:gd name="connsiteX11" fmla="*/ 2206561 w 2917784"/>
                <a:gd name="connsiteY11" fmla="*/ 1276634 h 1276634"/>
                <a:gd name="connsiteX12" fmla="*/ 1658270 w 2917784"/>
                <a:gd name="connsiteY12" fmla="*/ 1276634 h 1276634"/>
                <a:gd name="connsiteX13" fmla="*/ 1209669 w 2917784"/>
                <a:gd name="connsiteY13" fmla="*/ 1276634 h 1276634"/>
                <a:gd name="connsiteX14" fmla="*/ 686301 w 2917784"/>
                <a:gd name="connsiteY14" fmla="*/ 1276634 h 1276634"/>
                <a:gd name="connsiteX15" fmla="*/ 212777 w 2917784"/>
                <a:gd name="connsiteY15" fmla="*/ 1276634 h 1276634"/>
                <a:gd name="connsiteX16" fmla="*/ 0 w 2917784"/>
                <a:gd name="connsiteY16" fmla="*/ 1063857 h 1276634"/>
                <a:gd name="connsiteX17" fmla="*/ 0 w 2917784"/>
                <a:gd name="connsiteY17" fmla="*/ 638317 h 1276634"/>
                <a:gd name="connsiteX18" fmla="*/ 0 w 2917784"/>
                <a:gd name="connsiteY18" fmla="*/ 212777 h 12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17784" h="1276634" fill="none" extrusionOk="0">
                  <a:moveTo>
                    <a:pt x="0" y="212777"/>
                  </a:moveTo>
                  <a:cubicBezTo>
                    <a:pt x="11515" y="106985"/>
                    <a:pt x="106052" y="11086"/>
                    <a:pt x="212777" y="0"/>
                  </a:cubicBezTo>
                  <a:cubicBezTo>
                    <a:pt x="394614" y="-51849"/>
                    <a:pt x="561512" y="49060"/>
                    <a:pt x="761068" y="0"/>
                  </a:cubicBezTo>
                  <a:cubicBezTo>
                    <a:pt x="960624" y="-49060"/>
                    <a:pt x="1097508" y="16188"/>
                    <a:pt x="1259514" y="0"/>
                  </a:cubicBezTo>
                  <a:cubicBezTo>
                    <a:pt x="1421520" y="-16188"/>
                    <a:pt x="1529879" y="43616"/>
                    <a:pt x="1757960" y="0"/>
                  </a:cubicBezTo>
                  <a:cubicBezTo>
                    <a:pt x="1986041" y="-43616"/>
                    <a:pt x="2023196" y="24264"/>
                    <a:pt x="2181639" y="0"/>
                  </a:cubicBezTo>
                  <a:cubicBezTo>
                    <a:pt x="2340082" y="-24264"/>
                    <a:pt x="2488098" y="24385"/>
                    <a:pt x="2705007" y="0"/>
                  </a:cubicBezTo>
                  <a:cubicBezTo>
                    <a:pt x="2806644" y="8313"/>
                    <a:pt x="2930631" y="77279"/>
                    <a:pt x="2917784" y="212777"/>
                  </a:cubicBezTo>
                  <a:cubicBezTo>
                    <a:pt x="2945097" y="384620"/>
                    <a:pt x="2885069" y="440079"/>
                    <a:pt x="2917784" y="646828"/>
                  </a:cubicBezTo>
                  <a:cubicBezTo>
                    <a:pt x="2950499" y="853577"/>
                    <a:pt x="2877636" y="874068"/>
                    <a:pt x="2917784" y="1063857"/>
                  </a:cubicBezTo>
                  <a:cubicBezTo>
                    <a:pt x="2929839" y="1172777"/>
                    <a:pt x="2845594" y="1260899"/>
                    <a:pt x="2705007" y="1276634"/>
                  </a:cubicBezTo>
                  <a:cubicBezTo>
                    <a:pt x="2456974" y="1299240"/>
                    <a:pt x="2328303" y="1250333"/>
                    <a:pt x="2206561" y="1276634"/>
                  </a:cubicBezTo>
                  <a:cubicBezTo>
                    <a:pt x="2084819" y="1302935"/>
                    <a:pt x="1923030" y="1236456"/>
                    <a:pt x="1658270" y="1276634"/>
                  </a:cubicBezTo>
                  <a:cubicBezTo>
                    <a:pt x="1393510" y="1316812"/>
                    <a:pt x="1427204" y="1252753"/>
                    <a:pt x="1209669" y="1276634"/>
                  </a:cubicBezTo>
                  <a:cubicBezTo>
                    <a:pt x="992134" y="1300515"/>
                    <a:pt x="884539" y="1222675"/>
                    <a:pt x="686301" y="1276634"/>
                  </a:cubicBezTo>
                  <a:cubicBezTo>
                    <a:pt x="488063" y="1330593"/>
                    <a:pt x="395949" y="1274407"/>
                    <a:pt x="212777" y="1276634"/>
                  </a:cubicBezTo>
                  <a:cubicBezTo>
                    <a:pt x="101475" y="1269444"/>
                    <a:pt x="5096" y="1186013"/>
                    <a:pt x="0" y="1063857"/>
                  </a:cubicBezTo>
                  <a:cubicBezTo>
                    <a:pt x="-15783" y="955748"/>
                    <a:pt x="21975" y="819262"/>
                    <a:pt x="0" y="638317"/>
                  </a:cubicBezTo>
                  <a:cubicBezTo>
                    <a:pt x="-21975" y="457372"/>
                    <a:pt x="45642" y="322598"/>
                    <a:pt x="0" y="212777"/>
                  </a:cubicBezTo>
                  <a:close/>
                </a:path>
                <a:path w="2917784" h="1276634" stroke="0" extrusionOk="0">
                  <a:moveTo>
                    <a:pt x="0" y="212777"/>
                  </a:moveTo>
                  <a:cubicBezTo>
                    <a:pt x="-17837" y="89995"/>
                    <a:pt x="106913" y="8868"/>
                    <a:pt x="212777" y="0"/>
                  </a:cubicBezTo>
                  <a:cubicBezTo>
                    <a:pt x="469055" y="-33729"/>
                    <a:pt x="478461" y="18711"/>
                    <a:pt x="736145" y="0"/>
                  </a:cubicBezTo>
                  <a:cubicBezTo>
                    <a:pt x="993829" y="-18711"/>
                    <a:pt x="1136387" y="1353"/>
                    <a:pt x="1259514" y="0"/>
                  </a:cubicBezTo>
                  <a:cubicBezTo>
                    <a:pt x="1382641" y="-1353"/>
                    <a:pt x="1554411" y="45094"/>
                    <a:pt x="1782882" y="0"/>
                  </a:cubicBezTo>
                  <a:cubicBezTo>
                    <a:pt x="2011353" y="-45094"/>
                    <a:pt x="2307006" y="47049"/>
                    <a:pt x="2705007" y="0"/>
                  </a:cubicBezTo>
                  <a:cubicBezTo>
                    <a:pt x="2788863" y="-7987"/>
                    <a:pt x="2947093" y="87517"/>
                    <a:pt x="2917784" y="212777"/>
                  </a:cubicBezTo>
                  <a:cubicBezTo>
                    <a:pt x="2921147" y="339692"/>
                    <a:pt x="2901045" y="430431"/>
                    <a:pt x="2917784" y="629806"/>
                  </a:cubicBezTo>
                  <a:cubicBezTo>
                    <a:pt x="2934523" y="829181"/>
                    <a:pt x="2872263" y="876922"/>
                    <a:pt x="2917784" y="1063857"/>
                  </a:cubicBezTo>
                  <a:cubicBezTo>
                    <a:pt x="2927508" y="1152454"/>
                    <a:pt x="2801007" y="1287204"/>
                    <a:pt x="2705007" y="1276634"/>
                  </a:cubicBezTo>
                  <a:cubicBezTo>
                    <a:pt x="2547440" y="1294392"/>
                    <a:pt x="2392750" y="1237043"/>
                    <a:pt x="2281328" y="1276634"/>
                  </a:cubicBezTo>
                  <a:cubicBezTo>
                    <a:pt x="2169906" y="1316225"/>
                    <a:pt x="1898905" y="1256083"/>
                    <a:pt x="1757960" y="1276634"/>
                  </a:cubicBezTo>
                  <a:cubicBezTo>
                    <a:pt x="1617015" y="1297185"/>
                    <a:pt x="1428031" y="1269815"/>
                    <a:pt x="1309358" y="1276634"/>
                  </a:cubicBezTo>
                  <a:cubicBezTo>
                    <a:pt x="1190685" y="1283453"/>
                    <a:pt x="981863" y="1253822"/>
                    <a:pt x="860757" y="1276634"/>
                  </a:cubicBezTo>
                  <a:cubicBezTo>
                    <a:pt x="739651" y="1299446"/>
                    <a:pt x="507856" y="1260678"/>
                    <a:pt x="212777" y="1276634"/>
                  </a:cubicBezTo>
                  <a:cubicBezTo>
                    <a:pt x="81190" y="1286271"/>
                    <a:pt x="9249" y="1161905"/>
                    <a:pt x="0" y="1063857"/>
                  </a:cubicBezTo>
                  <a:cubicBezTo>
                    <a:pt x="-28195" y="887405"/>
                    <a:pt x="1370" y="781989"/>
                    <a:pt x="0" y="638317"/>
                  </a:cubicBezTo>
                  <a:cubicBezTo>
                    <a:pt x="-1370" y="494645"/>
                    <a:pt x="26039" y="342824"/>
                    <a:pt x="0" y="212777"/>
                  </a:cubicBezTo>
                  <a:close/>
                </a:path>
              </a:pathLst>
            </a:custGeom>
            <a:solidFill>
              <a:srgbClr val="BDEEFF"/>
            </a:solidFill>
            <a:ln w="12700" cap="flat" cmpd="sng" algn="ctr">
              <a:solidFill>
                <a:srgbClr val="65C4E9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1" y="2646816"/>
              <a:ext cx="30804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3" t="9783" r="78299" b="63042"/>
            <a:stretch/>
          </p:blipFill>
          <p:spPr>
            <a:xfrm>
              <a:off x="1632547" y="1832519"/>
              <a:ext cx="333982" cy="73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8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07514" y="588528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31535" y="1727052"/>
            <a:ext cx="7803135" cy="4416204"/>
            <a:chOff x="4086210" y="1667651"/>
            <a:chExt cx="7803135" cy="4416204"/>
          </a:xfrm>
        </p:grpSpPr>
        <p:sp>
          <p:nvSpPr>
            <p:cNvPr id="2" name="Rectangle 1"/>
            <p:cNvSpPr/>
            <p:nvPr/>
          </p:nvSpPr>
          <p:spPr>
            <a:xfrm>
              <a:off x="4086210" y="2359759"/>
              <a:ext cx="3430747" cy="3570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4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4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805911" y="2359759"/>
              <a:ext cx="4083434" cy="3724096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9195" y="1667651"/>
              <a:ext cx="3684467" cy="838952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3886775" y="5175621"/>
            <a:ext cx="2678148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12" name="Group 11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14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751868"/>
                  <a:gd name="connsiteY0" fmla="*/ 147690 h 886120"/>
                  <a:gd name="connsiteX1" fmla="*/ 147690 w 3751868"/>
                  <a:gd name="connsiteY1" fmla="*/ 0 h 886120"/>
                  <a:gd name="connsiteX2" fmla="*/ 792901 w 3751868"/>
                  <a:gd name="connsiteY2" fmla="*/ 0 h 886120"/>
                  <a:gd name="connsiteX3" fmla="*/ 1368982 w 3751868"/>
                  <a:gd name="connsiteY3" fmla="*/ 0 h 886120"/>
                  <a:gd name="connsiteX4" fmla="*/ 1945064 w 3751868"/>
                  <a:gd name="connsiteY4" fmla="*/ 0 h 886120"/>
                  <a:gd name="connsiteX5" fmla="*/ 2417450 w 3751868"/>
                  <a:gd name="connsiteY5" fmla="*/ 0 h 886120"/>
                  <a:gd name="connsiteX6" fmla="*/ 2924402 w 3751868"/>
                  <a:gd name="connsiteY6" fmla="*/ 0 h 886120"/>
                  <a:gd name="connsiteX7" fmla="*/ 3604178 w 3751868"/>
                  <a:gd name="connsiteY7" fmla="*/ 0 h 886120"/>
                  <a:gd name="connsiteX8" fmla="*/ 3751868 w 3751868"/>
                  <a:gd name="connsiteY8" fmla="*/ 147690 h 886120"/>
                  <a:gd name="connsiteX9" fmla="*/ 3751868 w 3751868"/>
                  <a:gd name="connsiteY9" fmla="*/ 738430 h 886120"/>
                  <a:gd name="connsiteX10" fmla="*/ 3604178 w 3751868"/>
                  <a:gd name="connsiteY10" fmla="*/ 886120 h 886120"/>
                  <a:gd name="connsiteX11" fmla="*/ 3028097 w 3751868"/>
                  <a:gd name="connsiteY11" fmla="*/ 886120 h 886120"/>
                  <a:gd name="connsiteX12" fmla="*/ 2382886 w 3751868"/>
                  <a:gd name="connsiteY12" fmla="*/ 886120 h 886120"/>
                  <a:gd name="connsiteX13" fmla="*/ 1875934 w 3751868"/>
                  <a:gd name="connsiteY13" fmla="*/ 886120 h 886120"/>
                  <a:gd name="connsiteX14" fmla="*/ 1265288 w 3751868"/>
                  <a:gd name="connsiteY14" fmla="*/ 886120 h 886120"/>
                  <a:gd name="connsiteX15" fmla="*/ 758336 w 3751868"/>
                  <a:gd name="connsiteY15" fmla="*/ 886120 h 886120"/>
                  <a:gd name="connsiteX16" fmla="*/ 147690 w 3751868"/>
                  <a:gd name="connsiteY16" fmla="*/ 886120 h 886120"/>
                  <a:gd name="connsiteX17" fmla="*/ 0 w 3751868"/>
                  <a:gd name="connsiteY17" fmla="*/ 738430 h 886120"/>
                  <a:gd name="connsiteX18" fmla="*/ 0 w 3751868"/>
                  <a:gd name="connsiteY18" fmla="*/ 147690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51868" h="886120" fill="none" extrusionOk="0">
                    <a:moveTo>
                      <a:pt x="0" y="147690"/>
                    </a:moveTo>
                    <a:cubicBezTo>
                      <a:pt x="8369" y="74642"/>
                      <a:pt x="71175" y="5191"/>
                      <a:pt x="147690" y="0"/>
                    </a:cubicBezTo>
                    <a:cubicBezTo>
                      <a:pt x="394474" y="-46531"/>
                      <a:pt x="527454" y="56745"/>
                      <a:pt x="792901" y="0"/>
                    </a:cubicBezTo>
                    <a:cubicBezTo>
                      <a:pt x="1058348" y="-56745"/>
                      <a:pt x="1183964" y="9033"/>
                      <a:pt x="1368982" y="0"/>
                    </a:cubicBezTo>
                    <a:cubicBezTo>
                      <a:pt x="1554000" y="-9033"/>
                      <a:pt x="1800299" y="32387"/>
                      <a:pt x="1945064" y="0"/>
                    </a:cubicBezTo>
                    <a:cubicBezTo>
                      <a:pt x="2089829" y="-32387"/>
                      <a:pt x="2251672" y="33920"/>
                      <a:pt x="2417450" y="0"/>
                    </a:cubicBezTo>
                    <a:cubicBezTo>
                      <a:pt x="2583228" y="-33920"/>
                      <a:pt x="2716496" y="2768"/>
                      <a:pt x="2924402" y="0"/>
                    </a:cubicBezTo>
                    <a:cubicBezTo>
                      <a:pt x="3132308" y="-2768"/>
                      <a:pt x="3356350" y="18058"/>
                      <a:pt x="3604178" y="0"/>
                    </a:cubicBezTo>
                    <a:cubicBezTo>
                      <a:pt x="3683540" y="3601"/>
                      <a:pt x="3762037" y="77147"/>
                      <a:pt x="3751868" y="147690"/>
                    </a:cubicBezTo>
                    <a:cubicBezTo>
                      <a:pt x="3785543" y="420750"/>
                      <a:pt x="3734680" y="594667"/>
                      <a:pt x="3751868" y="738430"/>
                    </a:cubicBezTo>
                    <a:cubicBezTo>
                      <a:pt x="3764548" y="810959"/>
                      <a:pt x="3696484" y="878796"/>
                      <a:pt x="3604178" y="886120"/>
                    </a:cubicBezTo>
                    <a:cubicBezTo>
                      <a:pt x="3388113" y="943135"/>
                      <a:pt x="3144454" y="862790"/>
                      <a:pt x="3028097" y="886120"/>
                    </a:cubicBezTo>
                    <a:cubicBezTo>
                      <a:pt x="2911740" y="909450"/>
                      <a:pt x="2692009" y="835423"/>
                      <a:pt x="2382886" y="886120"/>
                    </a:cubicBezTo>
                    <a:cubicBezTo>
                      <a:pt x="2073763" y="936817"/>
                      <a:pt x="2119772" y="870520"/>
                      <a:pt x="1875934" y="886120"/>
                    </a:cubicBezTo>
                    <a:cubicBezTo>
                      <a:pt x="1632096" y="901720"/>
                      <a:pt x="1539137" y="822826"/>
                      <a:pt x="1265288" y="886120"/>
                    </a:cubicBezTo>
                    <a:cubicBezTo>
                      <a:pt x="991439" y="949414"/>
                      <a:pt x="913717" y="869858"/>
                      <a:pt x="758336" y="886120"/>
                    </a:cubicBezTo>
                    <a:cubicBezTo>
                      <a:pt x="602955" y="902382"/>
                      <a:pt x="386938" y="851065"/>
                      <a:pt x="147690" y="886120"/>
                    </a:cubicBezTo>
                    <a:cubicBezTo>
                      <a:pt x="58991" y="887607"/>
                      <a:pt x="-128" y="825736"/>
                      <a:pt x="0" y="738430"/>
                    </a:cubicBezTo>
                    <a:cubicBezTo>
                      <a:pt x="-69733" y="488373"/>
                      <a:pt x="7926" y="326384"/>
                      <a:pt x="0" y="147690"/>
                    </a:cubicBezTo>
                    <a:close/>
                  </a:path>
                  <a:path w="3751868" h="886120" stroke="0" extrusionOk="0">
                    <a:moveTo>
                      <a:pt x="0" y="147690"/>
                    </a:moveTo>
                    <a:cubicBezTo>
                      <a:pt x="-5552" y="64483"/>
                      <a:pt x="84185" y="13750"/>
                      <a:pt x="147690" y="0"/>
                    </a:cubicBezTo>
                    <a:cubicBezTo>
                      <a:pt x="403051" y="-4297"/>
                      <a:pt x="547591" y="16715"/>
                      <a:pt x="758336" y="0"/>
                    </a:cubicBezTo>
                    <a:cubicBezTo>
                      <a:pt x="969081" y="-16715"/>
                      <a:pt x="1098640" y="56632"/>
                      <a:pt x="1368982" y="0"/>
                    </a:cubicBezTo>
                    <a:cubicBezTo>
                      <a:pt x="1639324" y="-56632"/>
                      <a:pt x="1772937" y="36372"/>
                      <a:pt x="1979629" y="0"/>
                    </a:cubicBezTo>
                    <a:cubicBezTo>
                      <a:pt x="2186321" y="-36372"/>
                      <a:pt x="2320468" y="57935"/>
                      <a:pt x="2624840" y="0"/>
                    </a:cubicBezTo>
                    <a:cubicBezTo>
                      <a:pt x="2929212" y="-57935"/>
                      <a:pt x="3181503" y="83757"/>
                      <a:pt x="3604178" y="0"/>
                    </a:cubicBezTo>
                    <a:cubicBezTo>
                      <a:pt x="3697697" y="6147"/>
                      <a:pt x="3747916" y="66828"/>
                      <a:pt x="3751868" y="147690"/>
                    </a:cubicBezTo>
                    <a:cubicBezTo>
                      <a:pt x="3818761" y="347539"/>
                      <a:pt x="3685444" y="463295"/>
                      <a:pt x="3751868" y="738430"/>
                    </a:cubicBezTo>
                    <a:cubicBezTo>
                      <a:pt x="3758432" y="800477"/>
                      <a:pt x="3672617" y="892570"/>
                      <a:pt x="3604178" y="886120"/>
                    </a:cubicBezTo>
                    <a:cubicBezTo>
                      <a:pt x="3431957" y="904469"/>
                      <a:pt x="3336414" y="832984"/>
                      <a:pt x="3131791" y="886120"/>
                    </a:cubicBezTo>
                    <a:cubicBezTo>
                      <a:pt x="2927168" y="939256"/>
                      <a:pt x="2715165" y="841608"/>
                      <a:pt x="2521145" y="886120"/>
                    </a:cubicBezTo>
                    <a:cubicBezTo>
                      <a:pt x="2327125" y="930632"/>
                      <a:pt x="2137257" y="858013"/>
                      <a:pt x="2014194" y="886120"/>
                    </a:cubicBezTo>
                    <a:cubicBezTo>
                      <a:pt x="1891131" y="914227"/>
                      <a:pt x="1634402" y="855897"/>
                      <a:pt x="1507242" y="886120"/>
                    </a:cubicBezTo>
                    <a:cubicBezTo>
                      <a:pt x="1380082" y="916343"/>
                      <a:pt x="1155589" y="852902"/>
                      <a:pt x="862031" y="886120"/>
                    </a:cubicBezTo>
                    <a:cubicBezTo>
                      <a:pt x="568473" y="919338"/>
                      <a:pt x="347300" y="848154"/>
                      <a:pt x="147690" y="886120"/>
                    </a:cubicBezTo>
                    <a:cubicBezTo>
                      <a:pt x="72271" y="898748"/>
                      <a:pt x="-10961" y="812431"/>
                      <a:pt x="0" y="738430"/>
                    </a:cubicBezTo>
                    <a:cubicBezTo>
                      <a:pt x="-18522" y="492053"/>
                      <a:pt x="32603" y="387694"/>
                      <a:pt x="0" y="147690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07509" y="2359759"/>
            <a:ext cx="2873690" cy="2175560"/>
            <a:chOff x="407509" y="2359759"/>
            <a:chExt cx="2873690" cy="2175560"/>
          </a:xfrm>
        </p:grpSpPr>
        <p:grpSp>
          <p:nvGrpSpPr>
            <p:cNvPr id="10" name="Group 9"/>
            <p:cNvGrpSpPr/>
            <p:nvPr/>
          </p:nvGrpSpPr>
          <p:grpSpPr>
            <a:xfrm>
              <a:off x="407509" y="3235276"/>
              <a:ext cx="2873690" cy="1300043"/>
              <a:chOff x="161244" y="3168501"/>
              <a:chExt cx="8245751" cy="1300043"/>
            </a:xfrm>
          </p:grpSpPr>
          <p:sp>
            <p:nvSpPr>
              <p:cNvPr id="21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161244" y="3168501"/>
                <a:ext cx="8245751" cy="1276647"/>
              </a:xfrm>
              <a:custGeom>
                <a:avLst/>
                <a:gdLst>
                  <a:gd name="connsiteX0" fmla="*/ 0 w 8245751"/>
                  <a:gd name="connsiteY0" fmla="*/ 212779 h 1276647"/>
                  <a:gd name="connsiteX1" fmla="*/ 212779 w 8245751"/>
                  <a:gd name="connsiteY1" fmla="*/ 0 h 1276647"/>
                  <a:gd name="connsiteX2" fmla="*/ 693162 w 8245751"/>
                  <a:gd name="connsiteY2" fmla="*/ 0 h 1276647"/>
                  <a:gd name="connsiteX3" fmla="*/ 1329949 w 8245751"/>
                  <a:gd name="connsiteY3" fmla="*/ 0 h 1276647"/>
                  <a:gd name="connsiteX4" fmla="*/ 1653929 w 8245751"/>
                  <a:gd name="connsiteY4" fmla="*/ 0 h 1276647"/>
                  <a:gd name="connsiteX5" fmla="*/ 1977908 w 8245751"/>
                  <a:gd name="connsiteY5" fmla="*/ 0 h 1276647"/>
                  <a:gd name="connsiteX6" fmla="*/ 2301888 w 8245751"/>
                  <a:gd name="connsiteY6" fmla="*/ 0 h 1276647"/>
                  <a:gd name="connsiteX7" fmla="*/ 2704069 w 8245751"/>
                  <a:gd name="connsiteY7" fmla="*/ 0 h 1276647"/>
                  <a:gd name="connsiteX8" fmla="*/ 3340856 w 8245751"/>
                  <a:gd name="connsiteY8" fmla="*/ 0 h 1276647"/>
                  <a:gd name="connsiteX9" fmla="*/ 3664836 w 8245751"/>
                  <a:gd name="connsiteY9" fmla="*/ 0 h 1276647"/>
                  <a:gd name="connsiteX10" fmla="*/ 4145219 w 8245751"/>
                  <a:gd name="connsiteY10" fmla="*/ 0 h 1276647"/>
                  <a:gd name="connsiteX11" fmla="*/ 4547400 w 8245751"/>
                  <a:gd name="connsiteY11" fmla="*/ 0 h 1276647"/>
                  <a:gd name="connsiteX12" fmla="*/ 5027784 w 8245751"/>
                  <a:gd name="connsiteY12" fmla="*/ 0 h 1276647"/>
                  <a:gd name="connsiteX13" fmla="*/ 5429965 w 8245751"/>
                  <a:gd name="connsiteY13" fmla="*/ 0 h 1276647"/>
                  <a:gd name="connsiteX14" fmla="*/ 5988550 w 8245751"/>
                  <a:gd name="connsiteY14" fmla="*/ 0 h 1276647"/>
                  <a:gd name="connsiteX15" fmla="*/ 6390731 w 8245751"/>
                  <a:gd name="connsiteY15" fmla="*/ 0 h 1276647"/>
                  <a:gd name="connsiteX16" fmla="*/ 6871115 w 8245751"/>
                  <a:gd name="connsiteY16" fmla="*/ 0 h 1276647"/>
                  <a:gd name="connsiteX17" fmla="*/ 7429700 w 8245751"/>
                  <a:gd name="connsiteY17" fmla="*/ 0 h 1276647"/>
                  <a:gd name="connsiteX18" fmla="*/ 8032972 w 8245751"/>
                  <a:gd name="connsiteY18" fmla="*/ 0 h 1276647"/>
                  <a:gd name="connsiteX19" fmla="*/ 8245751 w 8245751"/>
                  <a:gd name="connsiteY19" fmla="*/ 212779 h 1276647"/>
                  <a:gd name="connsiteX20" fmla="*/ 8245751 w 8245751"/>
                  <a:gd name="connsiteY20" fmla="*/ 655345 h 1276647"/>
                  <a:gd name="connsiteX21" fmla="*/ 8245751 w 8245751"/>
                  <a:gd name="connsiteY21" fmla="*/ 1063868 h 1276647"/>
                  <a:gd name="connsiteX22" fmla="*/ 8032972 w 8245751"/>
                  <a:gd name="connsiteY22" fmla="*/ 1276647 h 1276647"/>
                  <a:gd name="connsiteX23" fmla="*/ 7317983 w 8245751"/>
                  <a:gd name="connsiteY23" fmla="*/ 1276647 h 1276647"/>
                  <a:gd name="connsiteX24" fmla="*/ 6759398 w 8245751"/>
                  <a:gd name="connsiteY24" fmla="*/ 1276647 h 1276647"/>
                  <a:gd name="connsiteX25" fmla="*/ 6435418 w 8245751"/>
                  <a:gd name="connsiteY25" fmla="*/ 1276647 h 1276647"/>
                  <a:gd name="connsiteX26" fmla="*/ 5720429 w 8245751"/>
                  <a:gd name="connsiteY26" fmla="*/ 1276647 h 1276647"/>
                  <a:gd name="connsiteX27" fmla="*/ 5005440 w 8245751"/>
                  <a:gd name="connsiteY27" fmla="*/ 1276647 h 1276647"/>
                  <a:gd name="connsiteX28" fmla="*/ 4368653 w 8245751"/>
                  <a:gd name="connsiteY28" fmla="*/ 1276647 h 1276647"/>
                  <a:gd name="connsiteX29" fmla="*/ 3653664 w 8245751"/>
                  <a:gd name="connsiteY29" fmla="*/ 1276647 h 1276647"/>
                  <a:gd name="connsiteX30" fmla="*/ 3095079 w 8245751"/>
                  <a:gd name="connsiteY30" fmla="*/ 1276647 h 1276647"/>
                  <a:gd name="connsiteX31" fmla="*/ 2458292 w 8245751"/>
                  <a:gd name="connsiteY31" fmla="*/ 1276647 h 1276647"/>
                  <a:gd name="connsiteX32" fmla="*/ 1977908 w 8245751"/>
                  <a:gd name="connsiteY32" fmla="*/ 1276647 h 1276647"/>
                  <a:gd name="connsiteX33" fmla="*/ 1653929 w 8245751"/>
                  <a:gd name="connsiteY33" fmla="*/ 1276647 h 1276647"/>
                  <a:gd name="connsiteX34" fmla="*/ 1329949 w 8245751"/>
                  <a:gd name="connsiteY34" fmla="*/ 1276647 h 1276647"/>
                  <a:gd name="connsiteX35" fmla="*/ 927768 w 8245751"/>
                  <a:gd name="connsiteY35" fmla="*/ 1276647 h 1276647"/>
                  <a:gd name="connsiteX36" fmla="*/ 212779 w 8245751"/>
                  <a:gd name="connsiteY36" fmla="*/ 1276647 h 1276647"/>
                  <a:gd name="connsiteX37" fmla="*/ 0 w 8245751"/>
                  <a:gd name="connsiteY37" fmla="*/ 1063868 h 1276647"/>
                  <a:gd name="connsiteX38" fmla="*/ 0 w 8245751"/>
                  <a:gd name="connsiteY38" fmla="*/ 663856 h 1276647"/>
                  <a:gd name="connsiteX39" fmla="*/ 0 w 8245751"/>
                  <a:gd name="connsiteY39" fmla="*/ 212779 h 127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45751" h="1276647" fill="none" extrusionOk="0">
                    <a:moveTo>
                      <a:pt x="0" y="212779"/>
                    </a:moveTo>
                    <a:cubicBezTo>
                      <a:pt x="-8099" y="88950"/>
                      <a:pt x="102454" y="-28658"/>
                      <a:pt x="212779" y="0"/>
                    </a:cubicBezTo>
                    <a:cubicBezTo>
                      <a:pt x="400936" y="-24560"/>
                      <a:pt x="557565" y="47071"/>
                      <a:pt x="693162" y="0"/>
                    </a:cubicBezTo>
                    <a:cubicBezTo>
                      <a:pt x="828759" y="-47071"/>
                      <a:pt x="1029559" y="45640"/>
                      <a:pt x="1329949" y="0"/>
                    </a:cubicBezTo>
                    <a:cubicBezTo>
                      <a:pt x="1630339" y="-45640"/>
                      <a:pt x="1521938" y="5616"/>
                      <a:pt x="1653929" y="0"/>
                    </a:cubicBezTo>
                    <a:cubicBezTo>
                      <a:pt x="1785920" y="-5616"/>
                      <a:pt x="1826616" y="17496"/>
                      <a:pt x="1977908" y="0"/>
                    </a:cubicBezTo>
                    <a:cubicBezTo>
                      <a:pt x="2129200" y="-17496"/>
                      <a:pt x="2180409" y="6544"/>
                      <a:pt x="2301888" y="0"/>
                    </a:cubicBezTo>
                    <a:cubicBezTo>
                      <a:pt x="2423367" y="-6544"/>
                      <a:pt x="2598048" y="38981"/>
                      <a:pt x="2704069" y="0"/>
                    </a:cubicBezTo>
                    <a:cubicBezTo>
                      <a:pt x="2810090" y="-38981"/>
                      <a:pt x="3118357" y="69015"/>
                      <a:pt x="3340856" y="0"/>
                    </a:cubicBezTo>
                    <a:cubicBezTo>
                      <a:pt x="3563355" y="-69015"/>
                      <a:pt x="3577662" y="34399"/>
                      <a:pt x="3664836" y="0"/>
                    </a:cubicBezTo>
                    <a:cubicBezTo>
                      <a:pt x="3752010" y="-34399"/>
                      <a:pt x="3918569" y="9918"/>
                      <a:pt x="4145219" y="0"/>
                    </a:cubicBezTo>
                    <a:cubicBezTo>
                      <a:pt x="4371869" y="-9918"/>
                      <a:pt x="4398494" y="16422"/>
                      <a:pt x="4547400" y="0"/>
                    </a:cubicBezTo>
                    <a:cubicBezTo>
                      <a:pt x="4696306" y="-16422"/>
                      <a:pt x="4900851" y="34986"/>
                      <a:pt x="5027784" y="0"/>
                    </a:cubicBezTo>
                    <a:cubicBezTo>
                      <a:pt x="5154717" y="-34986"/>
                      <a:pt x="5260739" y="18084"/>
                      <a:pt x="5429965" y="0"/>
                    </a:cubicBezTo>
                    <a:cubicBezTo>
                      <a:pt x="5599191" y="-18084"/>
                      <a:pt x="5790487" y="66779"/>
                      <a:pt x="5988550" y="0"/>
                    </a:cubicBezTo>
                    <a:cubicBezTo>
                      <a:pt x="6186613" y="-66779"/>
                      <a:pt x="6289908" y="43672"/>
                      <a:pt x="6390731" y="0"/>
                    </a:cubicBezTo>
                    <a:cubicBezTo>
                      <a:pt x="6491554" y="-43672"/>
                      <a:pt x="6699654" y="40621"/>
                      <a:pt x="6871115" y="0"/>
                    </a:cubicBezTo>
                    <a:cubicBezTo>
                      <a:pt x="7042576" y="-40621"/>
                      <a:pt x="7153523" y="57625"/>
                      <a:pt x="7429700" y="0"/>
                    </a:cubicBezTo>
                    <a:cubicBezTo>
                      <a:pt x="7705877" y="-57625"/>
                      <a:pt x="7820979" y="17502"/>
                      <a:pt x="8032972" y="0"/>
                    </a:cubicBezTo>
                    <a:cubicBezTo>
                      <a:pt x="8142639" y="15630"/>
                      <a:pt x="8260130" y="95829"/>
                      <a:pt x="8245751" y="212779"/>
                    </a:cubicBezTo>
                    <a:cubicBezTo>
                      <a:pt x="8250409" y="331040"/>
                      <a:pt x="8202309" y="506554"/>
                      <a:pt x="8245751" y="655345"/>
                    </a:cubicBezTo>
                    <a:cubicBezTo>
                      <a:pt x="8289193" y="804136"/>
                      <a:pt x="8244143" y="900018"/>
                      <a:pt x="8245751" y="1063868"/>
                    </a:cubicBezTo>
                    <a:cubicBezTo>
                      <a:pt x="8244358" y="1166903"/>
                      <a:pt x="8148224" y="1264694"/>
                      <a:pt x="8032972" y="1276647"/>
                    </a:cubicBezTo>
                    <a:cubicBezTo>
                      <a:pt x="7783742" y="1296129"/>
                      <a:pt x="7603808" y="1196085"/>
                      <a:pt x="7317983" y="1276647"/>
                    </a:cubicBezTo>
                    <a:cubicBezTo>
                      <a:pt x="7032158" y="1357209"/>
                      <a:pt x="6977098" y="1235643"/>
                      <a:pt x="6759398" y="1276647"/>
                    </a:cubicBezTo>
                    <a:cubicBezTo>
                      <a:pt x="6541699" y="1317651"/>
                      <a:pt x="6539348" y="1253082"/>
                      <a:pt x="6435418" y="1276647"/>
                    </a:cubicBezTo>
                    <a:cubicBezTo>
                      <a:pt x="6331488" y="1300212"/>
                      <a:pt x="5921042" y="1195689"/>
                      <a:pt x="5720429" y="1276647"/>
                    </a:cubicBezTo>
                    <a:cubicBezTo>
                      <a:pt x="5519816" y="1357605"/>
                      <a:pt x="5198384" y="1262334"/>
                      <a:pt x="5005440" y="1276647"/>
                    </a:cubicBezTo>
                    <a:cubicBezTo>
                      <a:pt x="4812496" y="1290960"/>
                      <a:pt x="4655559" y="1244408"/>
                      <a:pt x="4368653" y="1276647"/>
                    </a:cubicBezTo>
                    <a:cubicBezTo>
                      <a:pt x="4081747" y="1308886"/>
                      <a:pt x="3992724" y="1236764"/>
                      <a:pt x="3653664" y="1276647"/>
                    </a:cubicBezTo>
                    <a:cubicBezTo>
                      <a:pt x="3314604" y="1316530"/>
                      <a:pt x="3349583" y="1218181"/>
                      <a:pt x="3095079" y="1276647"/>
                    </a:cubicBezTo>
                    <a:cubicBezTo>
                      <a:pt x="2840575" y="1335113"/>
                      <a:pt x="2759810" y="1250693"/>
                      <a:pt x="2458292" y="1276647"/>
                    </a:cubicBezTo>
                    <a:cubicBezTo>
                      <a:pt x="2156774" y="1302601"/>
                      <a:pt x="2082502" y="1259471"/>
                      <a:pt x="1977908" y="1276647"/>
                    </a:cubicBezTo>
                    <a:cubicBezTo>
                      <a:pt x="1873314" y="1293823"/>
                      <a:pt x="1768031" y="1254432"/>
                      <a:pt x="1653929" y="1276647"/>
                    </a:cubicBezTo>
                    <a:cubicBezTo>
                      <a:pt x="1539827" y="1298862"/>
                      <a:pt x="1409947" y="1247049"/>
                      <a:pt x="1329949" y="1276647"/>
                    </a:cubicBezTo>
                    <a:cubicBezTo>
                      <a:pt x="1249951" y="1306245"/>
                      <a:pt x="1074778" y="1268049"/>
                      <a:pt x="927768" y="1276647"/>
                    </a:cubicBezTo>
                    <a:cubicBezTo>
                      <a:pt x="780758" y="1285245"/>
                      <a:pt x="511110" y="1195699"/>
                      <a:pt x="212779" y="1276647"/>
                    </a:cubicBezTo>
                    <a:cubicBezTo>
                      <a:pt x="104384" y="1290192"/>
                      <a:pt x="-10428" y="1170371"/>
                      <a:pt x="0" y="1063868"/>
                    </a:cubicBezTo>
                    <a:cubicBezTo>
                      <a:pt x="-6571" y="866782"/>
                      <a:pt x="9272" y="769440"/>
                      <a:pt x="0" y="663856"/>
                    </a:cubicBezTo>
                    <a:cubicBezTo>
                      <a:pt x="-9272" y="558272"/>
                      <a:pt x="928" y="319759"/>
                      <a:pt x="0" y="212779"/>
                    </a:cubicBezTo>
                    <a:close/>
                  </a:path>
                  <a:path w="8245751" h="1276647" stroke="0" extrusionOk="0">
                    <a:moveTo>
                      <a:pt x="0" y="212779"/>
                    </a:moveTo>
                    <a:cubicBezTo>
                      <a:pt x="-9835" y="92359"/>
                      <a:pt x="98066" y="2133"/>
                      <a:pt x="212779" y="0"/>
                    </a:cubicBezTo>
                    <a:cubicBezTo>
                      <a:pt x="431751" y="-29354"/>
                      <a:pt x="583017" y="16761"/>
                      <a:pt x="849566" y="0"/>
                    </a:cubicBezTo>
                    <a:cubicBezTo>
                      <a:pt x="1116115" y="-16761"/>
                      <a:pt x="1191554" y="12032"/>
                      <a:pt x="1486353" y="0"/>
                    </a:cubicBezTo>
                    <a:cubicBezTo>
                      <a:pt x="1781152" y="-12032"/>
                      <a:pt x="1811163" y="51076"/>
                      <a:pt x="2123140" y="0"/>
                    </a:cubicBezTo>
                    <a:cubicBezTo>
                      <a:pt x="2435117" y="-51076"/>
                      <a:pt x="2495318" y="56245"/>
                      <a:pt x="2838130" y="0"/>
                    </a:cubicBezTo>
                    <a:cubicBezTo>
                      <a:pt x="3180942" y="-56245"/>
                      <a:pt x="3115078" y="13404"/>
                      <a:pt x="3240311" y="0"/>
                    </a:cubicBezTo>
                    <a:cubicBezTo>
                      <a:pt x="3365544" y="-13404"/>
                      <a:pt x="3549162" y="54116"/>
                      <a:pt x="3798896" y="0"/>
                    </a:cubicBezTo>
                    <a:cubicBezTo>
                      <a:pt x="4048630" y="-54116"/>
                      <a:pt x="4136568" y="9145"/>
                      <a:pt x="4279279" y="0"/>
                    </a:cubicBezTo>
                    <a:cubicBezTo>
                      <a:pt x="4421990" y="-9145"/>
                      <a:pt x="4565155" y="45181"/>
                      <a:pt x="4681461" y="0"/>
                    </a:cubicBezTo>
                    <a:cubicBezTo>
                      <a:pt x="4797767" y="-45181"/>
                      <a:pt x="5075832" y="13185"/>
                      <a:pt x="5318248" y="0"/>
                    </a:cubicBezTo>
                    <a:cubicBezTo>
                      <a:pt x="5560664" y="-13185"/>
                      <a:pt x="5512091" y="11579"/>
                      <a:pt x="5642227" y="0"/>
                    </a:cubicBezTo>
                    <a:cubicBezTo>
                      <a:pt x="5772363" y="-11579"/>
                      <a:pt x="5837978" y="31495"/>
                      <a:pt x="5966207" y="0"/>
                    </a:cubicBezTo>
                    <a:cubicBezTo>
                      <a:pt x="6094436" y="-31495"/>
                      <a:pt x="6353668" y="13103"/>
                      <a:pt x="6602994" y="0"/>
                    </a:cubicBezTo>
                    <a:cubicBezTo>
                      <a:pt x="6852320" y="-13103"/>
                      <a:pt x="6823144" y="4582"/>
                      <a:pt x="7005175" y="0"/>
                    </a:cubicBezTo>
                    <a:cubicBezTo>
                      <a:pt x="7187206" y="-4582"/>
                      <a:pt x="7320005" y="10354"/>
                      <a:pt x="7407357" y="0"/>
                    </a:cubicBezTo>
                    <a:cubicBezTo>
                      <a:pt x="7494709" y="-10354"/>
                      <a:pt x="7835504" y="29232"/>
                      <a:pt x="8032972" y="0"/>
                    </a:cubicBezTo>
                    <a:cubicBezTo>
                      <a:pt x="8131631" y="12911"/>
                      <a:pt x="8256133" y="73415"/>
                      <a:pt x="8245751" y="212779"/>
                    </a:cubicBezTo>
                    <a:cubicBezTo>
                      <a:pt x="8287206" y="381558"/>
                      <a:pt x="8220504" y="473221"/>
                      <a:pt x="8245751" y="638324"/>
                    </a:cubicBezTo>
                    <a:cubicBezTo>
                      <a:pt x="8270998" y="803428"/>
                      <a:pt x="8231443" y="895108"/>
                      <a:pt x="8245751" y="1063868"/>
                    </a:cubicBezTo>
                    <a:cubicBezTo>
                      <a:pt x="8255785" y="1191597"/>
                      <a:pt x="8171587" y="1298329"/>
                      <a:pt x="8032972" y="1276647"/>
                    </a:cubicBezTo>
                    <a:cubicBezTo>
                      <a:pt x="7784559" y="1331890"/>
                      <a:pt x="7472434" y="1221280"/>
                      <a:pt x="7317983" y="1276647"/>
                    </a:cubicBezTo>
                    <a:cubicBezTo>
                      <a:pt x="7163532" y="1332014"/>
                      <a:pt x="7034212" y="1270500"/>
                      <a:pt x="6759398" y="1276647"/>
                    </a:cubicBezTo>
                    <a:cubicBezTo>
                      <a:pt x="6484584" y="1282794"/>
                      <a:pt x="6475843" y="1254758"/>
                      <a:pt x="6200812" y="1276647"/>
                    </a:cubicBezTo>
                    <a:cubicBezTo>
                      <a:pt x="5925781" y="1298536"/>
                      <a:pt x="5998878" y="1263098"/>
                      <a:pt x="5876833" y="1276647"/>
                    </a:cubicBezTo>
                    <a:cubicBezTo>
                      <a:pt x="5754788" y="1290196"/>
                      <a:pt x="5597818" y="1242311"/>
                      <a:pt x="5474652" y="1276647"/>
                    </a:cubicBezTo>
                    <a:cubicBezTo>
                      <a:pt x="5351486" y="1310983"/>
                      <a:pt x="5231903" y="1247647"/>
                      <a:pt x="5150672" y="1276647"/>
                    </a:cubicBezTo>
                    <a:cubicBezTo>
                      <a:pt x="5069441" y="1305647"/>
                      <a:pt x="4883091" y="1229448"/>
                      <a:pt x="4748491" y="1276647"/>
                    </a:cubicBezTo>
                    <a:cubicBezTo>
                      <a:pt x="4613891" y="1323846"/>
                      <a:pt x="4333238" y="1225122"/>
                      <a:pt x="4111704" y="1276647"/>
                    </a:cubicBezTo>
                    <a:cubicBezTo>
                      <a:pt x="3890170" y="1328172"/>
                      <a:pt x="3803770" y="1263502"/>
                      <a:pt x="3709522" y="1276647"/>
                    </a:cubicBezTo>
                    <a:cubicBezTo>
                      <a:pt x="3615274" y="1289792"/>
                      <a:pt x="3399682" y="1261405"/>
                      <a:pt x="3150937" y="1276647"/>
                    </a:cubicBezTo>
                    <a:cubicBezTo>
                      <a:pt x="2902192" y="1291889"/>
                      <a:pt x="2875591" y="1246441"/>
                      <a:pt x="2670554" y="1276647"/>
                    </a:cubicBezTo>
                    <a:cubicBezTo>
                      <a:pt x="2465517" y="1306853"/>
                      <a:pt x="2449078" y="1240498"/>
                      <a:pt x="2268373" y="1276647"/>
                    </a:cubicBezTo>
                    <a:cubicBezTo>
                      <a:pt x="2087668" y="1312796"/>
                      <a:pt x="1749374" y="1259116"/>
                      <a:pt x="1553384" y="1276647"/>
                    </a:cubicBezTo>
                    <a:cubicBezTo>
                      <a:pt x="1357394" y="1294178"/>
                      <a:pt x="1311086" y="1270055"/>
                      <a:pt x="1151202" y="1276647"/>
                    </a:cubicBezTo>
                    <a:cubicBezTo>
                      <a:pt x="991318" y="1283239"/>
                      <a:pt x="547067" y="1164928"/>
                      <a:pt x="212779" y="1276647"/>
                    </a:cubicBezTo>
                    <a:cubicBezTo>
                      <a:pt x="114400" y="1287018"/>
                      <a:pt x="16699" y="1177552"/>
                      <a:pt x="0" y="1063868"/>
                    </a:cubicBezTo>
                    <a:cubicBezTo>
                      <a:pt x="-28618" y="864642"/>
                      <a:pt x="21760" y="767985"/>
                      <a:pt x="0" y="655345"/>
                    </a:cubicBezTo>
                    <a:cubicBezTo>
                      <a:pt x="-21760" y="542705"/>
                      <a:pt x="11707" y="308005"/>
                      <a:pt x="0" y="212779"/>
                    </a:cubicBezTo>
                    <a:close/>
                  </a:path>
                </a:pathLst>
              </a:custGeom>
              <a:solidFill>
                <a:srgbClr val="E7F6C2"/>
              </a:solidFill>
              <a:ln w="12700" cap="flat" cmpd="sng" algn="ctr">
                <a:solidFill>
                  <a:srgbClr val="92D05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07188" y="3268215"/>
                <a:ext cx="785305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chi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tiết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thấy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rất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yêu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8" t="9783" r="54347" b="63042"/>
            <a:stretch/>
          </p:blipFill>
          <p:spPr>
            <a:xfrm>
              <a:off x="1390338" y="2359759"/>
              <a:ext cx="560378" cy="737992"/>
            </a:xfrm>
            <a:prstGeom prst="rect">
              <a:avLst/>
            </a:prstGeom>
          </p:spPr>
        </p:pic>
      </p:grpSp>
      <p:cxnSp>
        <p:nvCxnSpPr>
          <p:cNvPr id="25" name="Straight Connector 24"/>
          <p:cNvCxnSpPr/>
          <p:nvPr/>
        </p:nvCxnSpPr>
        <p:spPr>
          <a:xfrm flipV="1">
            <a:off x="3886775" y="5562482"/>
            <a:ext cx="3111902" cy="5744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8318098" y="3211830"/>
            <a:ext cx="1904425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8939420" y="3952270"/>
            <a:ext cx="154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9031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83044" y="586617"/>
            <a:ext cx="6354018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76861" y="588528"/>
            <a:ext cx="4659127" cy="886120"/>
            <a:chOff x="3376861" y="588528"/>
            <a:chExt cx="4659127" cy="886120"/>
          </a:xfrm>
        </p:grpSpPr>
        <p:grpSp>
          <p:nvGrpSpPr>
            <p:cNvPr id="3" name="Group 2"/>
            <p:cNvGrpSpPr/>
            <p:nvPr/>
          </p:nvGrpSpPr>
          <p:grpSpPr>
            <a:xfrm>
              <a:off x="4284120" y="588528"/>
              <a:ext cx="3751868" cy="886120"/>
              <a:chOff x="7876269" y="104148"/>
              <a:chExt cx="3751868" cy="886120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876269" y="104148"/>
                <a:ext cx="3751868" cy="886120"/>
              </a:xfrm>
              <a:custGeom>
                <a:avLst/>
                <a:gdLst>
                  <a:gd name="connsiteX0" fmla="*/ 0 w 3751868"/>
                  <a:gd name="connsiteY0" fmla="*/ 147690 h 886120"/>
                  <a:gd name="connsiteX1" fmla="*/ 147690 w 3751868"/>
                  <a:gd name="connsiteY1" fmla="*/ 0 h 886120"/>
                  <a:gd name="connsiteX2" fmla="*/ 792901 w 3751868"/>
                  <a:gd name="connsiteY2" fmla="*/ 0 h 886120"/>
                  <a:gd name="connsiteX3" fmla="*/ 1368982 w 3751868"/>
                  <a:gd name="connsiteY3" fmla="*/ 0 h 886120"/>
                  <a:gd name="connsiteX4" fmla="*/ 1945064 w 3751868"/>
                  <a:gd name="connsiteY4" fmla="*/ 0 h 886120"/>
                  <a:gd name="connsiteX5" fmla="*/ 2417450 w 3751868"/>
                  <a:gd name="connsiteY5" fmla="*/ 0 h 886120"/>
                  <a:gd name="connsiteX6" fmla="*/ 2924402 w 3751868"/>
                  <a:gd name="connsiteY6" fmla="*/ 0 h 886120"/>
                  <a:gd name="connsiteX7" fmla="*/ 3604178 w 3751868"/>
                  <a:gd name="connsiteY7" fmla="*/ 0 h 886120"/>
                  <a:gd name="connsiteX8" fmla="*/ 3751868 w 3751868"/>
                  <a:gd name="connsiteY8" fmla="*/ 147690 h 886120"/>
                  <a:gd name="connsiteX9" fmla="*/ 3751868 w 3751868"/>
                  <a:gd name="connsiteY9" fmla="*/ 738430 h 886120"/>
                  <a:gd name="connsiteX10" fmla="*/ 3604178 w 3751868"/>
                  <a:gd name="connsiteY10" fmla="*/ 886120 h 886120"/>
                  <a:gd name="connsiteX11" fmla="*/ 3028097 w 3751868"/>
                  <a:gd name="connsiteY11" fmla="*/ 886120 h 886120"/>
                  <a:gd name="connsiteX12" fmla="*/ 2382886 w 3751868"/>
                  <a:gd name="connsiteY12" fmla="*/ 886120 h 886120"/>
                  <a:gd name="connsiteX13" fmla="*/ 1875934 w 3751868"/>
                  <a:gd name="connsiteY13" fmla="*/ 886120 h 886120"/>
                  <a:gd name="connsiteX14" fmla="*/ 1265288 w 3751868"/>
                  <a:gd name="connsiteY14" fmla="*/ 886120 h 886120"/>
                  <a:gd name="connsiteX15" fmla="*/ 758336 w 3751868"/>
                  <a:gd name="connsiteY15" fmla="*/ 886120 h 886120"/>
                  <a:gd name="connsiteX16" fmla="*/ 147690 w 3751868"/>
                  <a:gd name="connsiteY16" fmla="*/ 886120 h 886120"/>
                  <a:gd name="connsiteX17" fmla="*/ 0 w 3751868"/>
                  <a:gd name="connsiteY17" fmla="*/ 738430 h 886120"/>
                  <a:gd name="connsiteX18" fmla="*/ 0 w 3751868"/>
                  <a:gd name="connsiteY18" fmla="*/ 147690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51868" h="886120" fill="none" extrusionOk="0">
                    <a:moveTo>
                      <a:pt x="0" y="147690"/>
                    </a:moveTo>
                    <a:cubicBezTo>
                      <a:pt x="8369" y="74642"/>
                      <a:pt x="71175" y="5191"/>
                      <a:pt x="147690" y="0"/>
                    </a:cubicBezTo>
                    <a:cubicBezTo>
                      <a:pt x="394474" y="-46531"/>
                      <a:pt x="527454" y="56745"/>
                      <a:pt x="792901" y="0"/>
                    </a:cubicBezTo>
                    <a:cubicBezTo>
                      <a:pt x="1058348" y="-56745"/>
                      <a:pt x="1183964" y="9033"/>
                      <a:pt x="1368982" y="0"/>
                    </a:cubicBezTo>
                    <a:cubicBezTo>
                      <a:pt x="1554000" y="-9033"/>
                      <a:pt x="1800299" y="32387"/>
                      <a:pt x="1945064" y="0"/>
                    </a:cubicBezTo>
                    <a:cubicBezTo>
                      <a:pt x="2089829" y="-32387"/>
                      <a:pt x="2251672" y="33920"/>
                      <a:pt x="2417450" y="0"/>
                    </a:cubicBezTo>
                    <a:cubicBezTo>
                      <a:pt x="2583228" y="-33920"/>
                      <a:pt x="2716496" y="2768"/>
                      <a:pt x="2924402" y="0"/>
                    </a:cubicBezTo>
                    <a:cubicBezTo>
                      <a:pt x="3132308" y="-2768"/>
                      <a:pt x="3356350" y="18058"/>
                      <a:pt x="3604178" y="0"/>
                    </a:cubicBezTo>
                    <a:cubicBezTo>
                      <a:pt x="3683540" y="3601"/>
                      <a:pt x="3762037" y="77147"/>
                      <a:pt x="3751868" y="147690"/>
                    </a:cubicBezTo>
                    <a:cubicBezTo>
                      <a:pt x="3785543" y="420750"/>
                      <a:pt x="3734680" y="594667"/>
                      <a:pt x="3751868" y="738430"/>
                    </a:cubicBezTo>
                    <a:cubicBezTo>
                      <a:pt x="3764548" y="810959"/>
                      <a:pt x="3696484" y="878796"/>
                      <a:pt x="3604178" y="886120"/>
                    </a:cubicBezTo>
                    <a:cubicBezTo>
                      <a:pt x="3388113" y="943135"/>
                      <a:pt x="3144454" y="862790"/>
                      <a:pt x="3028097" y="886120"/>
                    </a:cubicBezTo>
                    <a:cubicBezTo>
                      <a:pt x="2911740" y="909450"/>
                      <a:pt x="2692009" y="835423"/>
                      <a:pt x="2382886" y="886120"/>
                    </a:cubicBezTo>
                    <a:cubicBezTo>
                      <a:pt x="2073763" y="936817"/>
                      <a:pt x="2119772" y="870520"/>
                      <a:pt x="1875934" y="886120"/>
                    </a:cubicBezTo>
                    <a:cubicBezTo>
                      <a:pt x="1632096" y="901720"/>
                      <a:pt x="1539137" y="822826"/>
                      <a:pt x="1265288" y="886120"/>
                    </a:cubicBezTo>
                    <a:cubicBezTo>
                      <a:pt x="991439" y="949414"/>
                      <a:pt x="913717" y="869858"/>
                      <a:pt x="758336" y="886120"/>
                    </a:cubicBezTo>
                    <a:cubicBezTo>
                      <a:pt x="602955" y="902382"/>
                      <a:pt x="386938" y="851065"/>
                      <a:pt x="147690" y="886120"/>
                    </a:cubicBezTo>
                    <a:cubicBezTo>
                      <a:pt x="58991" y="887607"/>
                      <a:pt x="-128" y="825736"/>
                      <a:pt x="0" y="738430"/>
                    </a:cubicBezTo>
                    <a:cubicBezTo>
                      <a:pt x="-69733" y="488373"/>
                      <a:pt x="7926" y="326384"/>
                      <a:pt x="0" y="147690"/>
                    </a:cubicBezTo>
                    <a:close/>
                  </a:path>
                  <a:path w="3751868" h="886120" stroke="0" extrusionOk="0">
                    <a:moveTo>
                      <a:pt x="0" y="147690"/>
                    </a:moveTo>
                    <a:cubicBezTo>
                      <a:pt x="-5552" y="64483"/>
                      <a:pt x="84185" y="13750"/>
                      <a:pt x="147690" y="0"/>
                    </a:cubicBezTo>
                    <a:cubicBezTo>
                      <a:pt x="403051" y="-4297"/>
                      <a:pt x="547591" y="16715"/>
                      <a:pt x="758336" y="0"/>
                    </a:cubicBezTo>
                    <a:cubicBezTo>
                      <a:pt x="969081" y="-16715"/>
                      <a:pt x="1098640" y="56632"/>
                      <a:pt x="1368982" y="0"/>
                    </a:cubicBezTo>
                    <a:cubicBezTo>
                      <a:pt x="1639324" y="-56632"/>
                      <a:pt x="1772937" y="36372"/>
                      <a:pt x="1979629" y="0"/>
                    </a:cubicBezTo>
                    <a:cubicBezTo>
                      <a:pt x="2186321" y="-36372"/>
                      <a:pt x="2320468" y="57935"/>
                      <a:pt x="2624840" y="0"/>
                    </a:cubicBezTo>
                    <a:cubicBezTo>
                      <a:pt x="2929212" y="-57935"/>
                      <a:pt x="3181503" y="83757"/>
                      <a:pt x="3604178" y="0"/>
                    </a:cubicBezTo>
                    <a:cubicBezTo>
                      <a:pt x="3697697" y="6147"/>
                      <a:pt x="3747916" y="66828"/>
                      <a:pt x="3751868" y="147690"/>
                    </a:cubicBezTo>
                    <a:cubicBezTo>
                      <a:pt x="3818761" y="347539"/>
                      <a:pt x="3685444" y="463295"/>
                      <a:pt x="3751868" y="738430"/>
                    </a:cubicBezTo>
                    <a:cubicBezTo>
                      <a:pt x="3758432" y="800477"/>
                      <a:pt x="3672617" y="892570"/>
                      <a:pt x="3604178" y="886120"/>
                    </a:cubicBezTo>
                    <a:cubicBezTo>
                      <a:pt x="3431957" y="904469"/>
                      <a:pt x="3336414" y="832984"/>
                      <a:pt x="3131791" y="886120"/>
                    </a:cubicBezTo>
                    <a:cubicBezTo>
                      <a:pt x="2927168" y="939256"/>
                      <a:pt x="2715165" y="841608"/>
                      <a:pt x="2521145" y="886120"/>
                    </a:cubicBezTo>
                    <a:cubicBezTo>
                      <a:pt x="2327125" y="930632"/>
                      <a:pt x="2137257" y="858013"/>
                      <a:pt x="2014194" y="886120"/>
                    </a:cubicBezTo>
                    <a:cubicBezTo>
                      <a:pt x="1891131" y="914227"/>
                      <a:pt x="1634402" y="855897"/>
                      <a:pt x="1507242" y="886120"/>
                    </a:cubicBezTo>
                    <a:cubicBezTo>
                      <a:pt x="1380082" y="916343"/>
                      <a:pt x="1155589" y="852902"/>
                      <a:pt x="862031" y="886120"/>
                    </a:cubicBezTo>
                    <a:cubicBezTo>
                      <a:pt x="568473" y="919338"/>
                      <a:pt x="347300" y="848154"/>
                      <a:pt x="147690" y="886120"/>
                    </a:cubicBezTo>
                    <a:cubicBezTo>
                      <a:pt x="72271" y="898748"/>
                      <a:pt x="-10961" y="812431"/>
                      <a:pt x="0" y="738430"/>
                    </a:cubicBezTo>
                    <a:cubicBezTo>
                      <a:pt x="-18522" y="492053"/>
                      <a:pt x="32603" y="387694"/>
                      <a:pt x="0" y="147690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169498" y="208778"/>
                <a:ext cx="3139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Cùng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tìm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hiểu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6861" y="682931"/>
              <a:ext cx="709349" cy="709349"/>
            </a:xfrm>
            <a:prstGeom prst="rect">
              <a:avLst/>
            </a:prstGeom>
          </p:spPr>
        </p:pic>
      </p:grp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969840" y="1610321"/>
            <a:ext cx="6354018" cy="784596"/>
          </a:xfrm>
          <a:custGeom>
            <a:avLst/>
            <a:gdLst>
              <a:gd name="connsiteX0" fmla="*/ 0 w 6354018"/>
              <a:gd name="connsiteY0" fmla="*/ 130769 h 784596"/>
              <a:gd name="connsiteX1" fmla="*/ 130769 w 6354018"/>
              <a:gd name="connsiteY1" fmla="*/ 0 h 784596"/>
              <a:gd name="connsiteX2" fmla="*/ 745556 w 6354018"/>
              <a:gd name="connsiteY2" fmla="*/ 0 h 784596"/>
              <a:gd name="connsiteX3" fmla="*/ 1360342 w 6354018"/>
              <a:gd name="connsiteY3" fmla="*/ 0 h 784596"/>
              <a:gd name="connsiteX4" fmla="*/ 1975129 w 6354018"/>
              <a:gd name="connsiteY4" fmla="*/ 0 h 784596"/>
              <a:gd name="connsiteX5" fmla="*/ 2650840 w 6354018"/>
              <a:gd name="connsiteY5" fmla="*/ 0 h 784596"/>
              <a:gd name="connsiteX6" fmla="*/ 3082852 w 6354018"/>
              <a:gd name="connsiteY6" fmla="*/ 0 h 784596"/>
              <a:gd name="connsiteX7" fmla="*/ 3636714 w 6354018"/>
              <a:gd name="connsiteY7" fmla="*/ 0 h 784596"/>
              <a:gd name="connsiteX8" fmla="*/ 4129651 w 6354018"/>
              <a:gd name="connsiteY8" fmla="*/ 0 h 784596"/>
              <a:gd name="connsiteX9" fmla="*/ 4561664 w 6354018"/>
              <a:gd name="connsiteY9" fmla="*/ 0 h 784596"/>
              <a:gd name="connsiteX10" fmla="*/ 5176450 w 6354018"/>
              <a:gd name="connsiteY10" fmla="*/ 0 h 784596"/>
              <a:gd name="connsiteX11" fmla="*/ 5547538 w 6354018"/>
              <a:gd name="connsiteY11" fmla="*/ 0 h 784596"/>
              <a:gd name="connsiteX12" fmla="*/ 6223249 w 6354018"/>
              <a:gd name="connsiteY12" fmla="*/ 0 h 784596"/>
              <a:gd name="connsiteX13" fmla="*/ 6354018 w 6354018"/>
              <a:gd name="connsiteY13" fmla="*/ 130769 h 784596"/>
              <a:gd name="connsiteX14" fmla="*/ 6354018 w 6354018"/>
              <a:gd name="connsiteY14" fmla="*/ 653827 h 784596"/>
              <a:gd name="connsiteX15" fmla="*/ 6223249 w 6354018"/>
              <a:gd name="connsiteY15" fmla="*/ 784596 h 784596"/>
              <a:gd name="connsiteX16" fmla="*/ 5852162 w 6354018"/>
              <a:gd name="connsiteY16" fmla="*/ 784596 h 784596"/>
              <a:gd name="connsiteX17" fmla="*/ 5176450 w 6354018"/>
              <a:gd name="connsiteY17" fmla="*/ 784596 h 784596"/>
              <a:gd name="connsiteX18" fmla="*/ 4683513 w 6354018"/>
              <a:gd name="connsiteY18" fmla="*/ 784596 h 784596"/>
              <a:gd name="connsiteX19" fmla="*/ 4068727 w 6354018"/>
              <a:gd name="connsiteY19" fmla="*/ 784596 h 784596"/>
              <a:gd name="connsiteX20" fmla="*/ 3636714 w 6354018"/>
              <a:gd name="connsiteY20" fmla="*/ 784596 h 784596"/>
              <a:gd name="connsiteX21" fmla="*/ 3204702 w 6354018"/>
              <a:gd name="connsiteY21" fmla="*/ 784596 h 784596"/>
              <a:gd name="connsiteX22" fmla="*/ 2650840 w 6354018"/>
              <a:gd name="connsiteY22" fmla="*/ 784596 h 784596"/>
              <a:gd name="connsiteX23" fmla="*/ 2096978 w 6354018"/>
              <a:gd name="connsiteY23" fmla="*/ 784596 h 784596"/>
              <a:gd name="connsiteX24" fmla="*/ 1725891 w 6354018"/>
              <a:gd name="connsiteY24" fmla="*/ 784596 h 784596"/>
              <a:gd name="connsiteX25" fmla="*/ 1293879 w 6354018"/>
              <a:gd name="connsiteY25" fmla="*/ 784596 h 784596"/>
              <a:gd name="connsiteX26" fmla="*/ 922791 w 6354018"/>
              <a:gd name="connsiteY26" fmla="*/ 784596 h 784596"/>
              <a:gd name="connsiteX27" fmla="*/ 130769 w 6354018"/>
              <a:gd name="connsiteY27" fmla="*/ 784596 h 784596"/>
              <a:gd name="connsiteX28" fmla="*/ 0 w 6354018"/>
              <a:gd name="connsiteY28" fmla="*/ 653827 h 784596"/>
              <a:gd name="connsiteX29" fmla="*/ 0 w 6354018"/>
              <a:gd name="connsiteY29" fmla="*/ 130769 h 78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54018" h="784596" extrusionOk="0">
                <a:moveTo>
                  <a:pt x="0" y="130769"/>
                </a:moveTo>
                <a:cubicBezTo>
                  <a:pt x="-14697" y="54205"/>
                  <a:pt x="69061" y="8004"/>
                  <a:pt x="130769" y="0"/>
                </a:cubicBezTo>
                <a:cubicBezTo>
                  <a:pt x="312190" y="-38512"/>
                  <a:pt x="490537" y="15588"/>
                  <a:pt x="745556" y="0"/>
                </a:cubicBezTo>
                <a:cubicBezTo>
                  <a:pt x="1000575" y="-15588"/>
                  <a:pt x="1151270" y="31898"/>
                  <a:pt x="1360342" y="0"/>
                </a:cubicBezTo>
                <a:cubicBezTo>
                  <a:pt x="1569414" y="-31898"/>
                  <a:pt x="1680050" y="14961"/>
                  <a:pt x="1975129" y="0"/>
                </a:cubicBezTo>
                <a:cubicBezTo>
                  <a:pt x="2270208" y="-14961"/>
                  <a:pt x="2463144" y="34339"/>
                  <a:pt x="2650840" y="0"/>
                </a:cubicBezTo>
                <a:cubicBezTo>
                  <a:pt x="2838536" y="-34339"/>
                  <a:pt x="2917630" y="26978"/>
                  <a:pt x="3082852" y="0"/>
                </a:cubicBezTo>
                <a:cubicBezTo>
                  <a:pt x="3248074" y="-26978"/>
                  <a:pt x="3467453" y="26734"/>
                  <a:pt x="3636714" y="0"/>
                </a:cubicBezTo>
                <a:cubicBezTo>
                  <a:pt x="3805975" y="-26734"/>
                  <a:pt x="3981547" y="15617"/>
                  <a:pt x="4129651" y="0"/>
                </a:cubicBezTo>
                <a:cubicBezTo>
                  <a:pt x="4277755" y="-15617"/>
                  <a:pt x="4359891" y="44451"/>
                  <a:pt x="4561664" y="0"/>
                </a:cubicBezTo>
                <a:cubicBezTo>
                  <a:pt x="4763437" y="-44451"/>
                  <a:pt x="4889843" y="23108"/>
                  <a:pt x="5176450" y="0"/>
                </a:cubicBezTo>
                <a:cubicBezTo>
                  <a:pt x="5463057" y="-23108"/>
                  <a:pt x="5382065" y="455"/>
                  <a:pt x="5547538" y="0"/>
                </a:cubicBezTo>
                <a:cubicBezTo>
                  <a:pt x="5713011" y="-455"/>
                  <a:pt x="6073922" y="61256"/>
                  <a:pt x="6223249" y="0"/>
                </a:cubicBezTo>
                <a:cubicBezTo>
                  <a:pt x="6299916" y="-14750"/>
                  <a:pt x="6354822" y="56932"/>
                  <a:pt x="6354018" y="130769"/>
                </a:cubicBezTo>
                <a:cubicBezTo>
                  <a:pt x="6391110" y="371010"/>
                  <a:pt x="6320706" y="445195"/>
                  <a:pt x="6354018" y="653827"/>
                </a:cubicBezTo>
                <a:cubicBezTo>
                  <a:pt x="6363493" y="738922"/>
                  <a:pt x="6313141" y="780649"/>
                  <a:pt x="6223249" y="784596"/>
                </a:cubicBezTo>
                <a:cubicBezTo>
                  <a:pt x="6062857" y="796670"/>
                  <a:pt x="5981305" y="741838"/>
                  <a:pt x="5852162" y="784596"/>
                </a:cubicBezTo>
                <a:cubicBezTo>
                  <a:pt x="5723019" y="827354"/>
                  <a:pt x="5474846" y="768080"/>
                  <a:pt x="5176450" y="784596"/>
                </a:cubicBezTo>
                <a:cubicBezTo>
                  <a:pt x="4878054" y="801112"/>
                  <a:pt x="4787262" y="741112"/>
                  <a:pt x="4683513" y="784596"/>
                </a:cubicBezTo>
                <a:cubicBezTo>
                  <a:pt x="4579764" y="828080"/>
                  <a:pt x="4368443" y="779673"/>
                  <a:pt x="4068727" y="784596"/>
                </a:cubicBezTo>
                <a:cubicBezTo>
                  <a:pt x="3769011" y="789519"/>
                  <a:pt x="3783682" y="739608"/>
                  <a:pt x="3636714" y="784596"/>
                </a:cubicBezTo>
                <a:cubicBezTo>
                  <a:pt x="3489746" y="829584"/>
                  <a:pt x="3311989" y="756030"/>
                  <a:pt x="3204702" y="784596"/>
                </a:cubicBezTo>
                <a:cubicBezTo>
                  <a:pt x="3097415" y="813162"/>
                  <a:pt x="2790575" y="718283"/>
                  <a:pt x="2650840" y="784596"/>
                </a:cubicBezTo>
                <a:cubicBezTo>
                  <a:pt x="2511105" y="850909"/>
                  <a:pt x="2345545" y="733503"/>
                  <a:pt x="2096978" y="784596"/>
                </a:cubicBezTo>
                <a:cubicBezTo>
                  <a:pt x="1848411" y="835689"/>
                  <a:pt x="1821049" y="752401"/>
                  <a:pt x="1725891" y="784596"/>
                </a:cubicBezTo>
                <a:cubicBezTo>
                  <a:pt x="1630733" y="816791"/>
                  <a:pt x="1508241" y="740184"/>
                  <a:pt x="1293879" y="784596"/>
                </a:cubicBezTo>
                <a:cubicBezTo>
                  <a:pt x="1079517" y="829008"/>
                  <a:pt x="1073437" y="769723"/>
                  <a:pt x="922791" y="784596"/>
                </a:cubicBezTo>
                <a:cubicBezTo>
                  <a:pt x="772145" y="799469"/>
                  <a:pt x="315816" y="776220"/>
                  <a:pt x="130769" y="784596"/>
                </a:cubicBezTo>
                <a:cubicBezTo>
                  <a:pt x="47633" y="789110"/>
                  <a:pt x="486" y="722019"/>
                  <a:pt x="0" y="653827"/>
                </a:cubicBezTo>
                <a:cubicBezTo>
                  <a:pt x="-55102" y="440805"/>
                  <a:pt x="59826" y="344850"/>
                  <a:pt x="0" y="130769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0755" y="2697764"/>
            <a:ext cx="9432956" cy="866211"/>
            <a:chOff x="2928396" y="2186648"/>
            <a:chExt cx="7674184" cy="86621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928396" y="2186648"/>
              <a:ext cx="7674184" cy="866211"/>
            </a:xfrm>
            <a:custGeom>
              <a:avLst/>
              <a:gdLst>
                <a:gd name="connsiteX0" fmla="*/ 0 w 7674184"/>
                <a:gd name="connsiteY0" fmla="*/ 144371 h 866211"/>
                <a:gd name="connsiteX1" fmla="*/ 144371 w 7674184"/>
                <a:gd name="connsiteY1" fmla="*/ 0 h 866211"/>
                <a:gd name="connsiteX2" fmla="*/ 564773 w 7674184"/>
                <a:gd name="connsiteY2" fmla="*/ 0 h 866211"/>
                <a:gd name="connsiteX3" fmla="*/ 1206738 w 7674184"/>
                <a:gd name="connsiteY3" fmla="*/ 0 h 866211"/>
                <a:gd name="connsiteX4" fmla="*/ 1553286 w 7674184"/>
                <a:gd name="connsiteY4" fmla="*/ 0 h 866211"/>
                <a:gd name="connsiteX5" fmla="*/ 2047543 w 7674184"/>
                <a:gd name="connsiteY5" fmla="*/ 0 h 866211"/>
                <a:gd name="connsiteX6" fmla="*/ 2689508 w 7674184"/>
                <a:gd name="connsiteY6" fmla="*/ 0 h 866211"/>
                <a:gd name="connsiteX7" fmla="*/ 3331473 w 7674184"/>
                <a:gd name="connsiteY7" fmla="*/ 0 h 866211"/>
                <a:gd name="connsiteX8" fmla="*/ 3678021 w 7674184"/>
                <a:gd name="connsiteY8" fmla="*/ 0 h 866211"/>
                <a:gd name="connsiteX9" fmla="*/ 4024569 w 7674184"/>
                <a:gd name="connsiteY9" fmla="*/ 0 h 866211"/>
                <a:gd name="connsiteX10" fmla="*/ 4371116 w 7674184"/>
                <a:gd name="connsiteY10" fmla="*/ 0 h 866211"/>
                <a:gd name="connsiteX11" fmla="*/ 4791518 w 7674184"/>
                <a:gd name="connsiteY11" fmla="*/ 0 h 866211"/>
                <a:gd name="connsiteX12" fmla="*/ 5433484 w 7674184"/>
                <a:gd name="connsiteY12" fmla="*/ 0 h 866211"/>
                <a:gd name="connsiteX13" fmla="*/ 5780031 w 7674184"/>
                <a:gd name="connsiteY13" fmla="*/ 0 h 866211"/>
                <a:gd name="connsiteX14" fmla="*/ 6274288 w 7674184"/>
                <a:gd name="connsiteY14" fmla="*/ 0 h 866211"/>
                <a:gd name="connsiteX15" fmla="*/ 6694690 w 7674184"/>
                <a:gd name="connsiteY15" fmla="*/ 0 h 866211"/>
                <a:gd name="connsiteX16" fmla="*/ 7529813 w 7674184"/>
                <a:gd name="connsiteY16" fmla="*/ 0 h 866211"/>
                <a:gd name="connsiteX17" fmla="*/ 7674184 w 7674184"/>
                <a:gd name="connsiteY17" fmla="*/ 144371 h 866211"/>
                <a:gd name="connsiteX18" fmla="*/ 7674184 w 7674184"/>
                <a:gd name="connsiteY18" fmla="*/ 721840 h 866211"/>
                <a:gd name="connsiteX19" fmla="*/ 7529813 w 7674184"/>
                <a:gd name="connsiteY19" fmla="*/ 866211 h 866211"/>
                <a:gd name="connsiteX20" fmla="*/ 6961702 w 7674184"/>
                <a:gd name="connsiteY20" fmla="*/ 866211 h 866211"/>
                <a:gd name="connsiteX21" fmla="*/ 6245882 w 7674184"/>
                <a:gd name="connsiteY21" fmla="*/ 866211 h 866211"/>
                <a:gd name="connsiteX22" fmla="*/ 5603917 w 7674184"/>
                <a:gd name="connsiteY22" fmla="*/ 866211 h 866211"/>
                <a:gd name="connsiteX23" fmla="*/ 5257369 w 7674184"/>
                <a:gd name="connsiteY23" fmla="*/ 866211 h 866211"/>
                <a:gd name="connsiteX24" fmla="*/ 4541550 w 7674184"/>
                <a:gd name="connsiteY24" fmla="*/ 866211 h 866211"/>
                <a:gd name="connsiteX25" fmla="*/ 3825730 w 7674184"/>
                <a:gd name="connsiteY25" fmla="*/ 866211 h 866211"/>
                <a:gd name="connsiteX26" fmla="*/ 3405328 w 7674184"/>
                <a:gd name="connsiteY26" fmla="*/ 866211 h 866211"/>
                <a:gd name="connsiteX27" fmla="*/ 2689508 w 7674184"/>
                <a:gd name="connsiteY27" fmla="*/ 866211 h 866211"/>
                <a:gd name="connsiteX28" fmla="*/ 2121397 w 7674184"/>
                <a:gd name="connsiteY28" fmla="*/ 866211 h 866211"/>
                <a:gd name="connsiteX29" fmla="*/ 1774849 w 7674184"/>
                <a:gd name="connsiteY29" fmla="*/ 866211 h 866211"/>
                <a:gd name="connsiteX30" fmla="*/ 1059030 w 7674184"/>
                <a:gd name="connsiteY30" fmla="*/ 866211 h 866211"/>
                <a:gd name="connsiteX31" fmla="*/ 144371 w 7674184"/>
                <a:gd name="connsiteY31" fmla="*/ 866211 h 866211"/>
                <a:gd name="connsiteX32" fmla="*/ 0 w 7674184"/>
                <a:gd name="connsiteY32" fmla="*/ 721840 h 866211"/>
                <a:gd name="connsiteX33" fmla="*/ 0 w 7674184"/>
                <a:gd name="connsiteY33" fmla="*/ 144371 h 86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74184" h="866211" fill="none" extrusionOk="0">
                  <a:moveTo>
                    <a:pt x="0" y="144371"/>
                  </a:moveTo>
                  <a:cubicBezTo>
                    <a:pt x="12073" y="71180"/>
                    <a:pt x="77622" y="-2979"/>
                    <a:pt x="144371" y="0"/>
                  </a:cubicBezTo>
                  <a:cubicBezTo>
                    <a:pt x="332838" y="-38201"/>
                    <a:pt x="399539" y="27806"/>
                    <a:pt x="564773" y="0"/>
                  </a:cubicBezTo>
                  <a:cubicBezTo>
                    <a:pt x="730007" y="-27806"/>
                    <a:pt x="928816" y="33532"/>
                    <a:pt x="1206738" y="0"/>
                  </a:cubicBezTo>
                  <a:cubicBezTo>
                    <a:pt x="1484661" y="-33532"/>
                    <a:pt x="1466026" y="9501"/>
                    <a:pt x="1553286" y="0"/>
                  </a:cubicBezTo>
                  <a:cubicBezTo>
                    <a:pt x="1640546" y="-9501"/>
                    <a:pt x="1932602" y="38139"/>
                    <a:pt x="2047543" y="0"/>
                  </a:cubicBezTo>
                  <a:cubicBezTo>
                    <a:pt x="2162484" y="-38139"/>
                    <a:pt x="2550980" y="21416"/>
                    <a:pt x="2689508" y="0"/>
                  </a:cubicBezTo>
                  <a:cubicBezTo>
                    <a:pt x="2828036" y="-21416"/>
                    <a:pt x="3120947" y="19175"/>
                    <a:pt x="3331473" y="0"/>
                  </a:cubicBezTo>
                  <a:cubicBezTo>
                    <a:pt x="3541999" y="-19175"/>
                    <a:pt x="3594138" y="10636"/>
                    <a:pt x="3678021" y="0"/>
                  </a:cubicBezTo>
                  <a:cubicBezTo>
                    <a:pt x="3761904" y="-10636"/>
                    <a:pt x="3875354" y="11731"/>
                    <a:pt x="4024569" y="0"/>
                  </a:cubicBezTo>
                  <a:cubicBezTo>
                    <a:pt x="4173784" y="-11731"/>
                    <a:pt x="4253345" y="39750"/>
                    <a:pt x="4371116" y="0"/>
                  </a:cubicBezTo>
                  <a:cubicBezTo>
                    <a:pt x="4488887" y="-39750"/>
                    <a:pt x="4630427" y="22217"/>
                    <a:pt x="4791518" y="0"/>
                  </a:cubicBezTo>
                  <a:cubicBezTo>
                    <a:pt x="4952609" y="-22217"/>
                    <a:pt x="5202752" y="60653"/>
                    <a:pt x="5433484" y="0"/>
                  </a:cubicBezTo>
                  <a:cubicBezTo>
                    <a:pt x="5664216" y="-60653"/>
                    <a:pt x="5631408" y="6298"/>
                    <a:pt x="5780031" y="0"/>
                  </a:cubicBezTo>
                  <a:cubicBezTo>
                    <a:pt x="5928654" y="-6298"/>
                    <a:pt x="6056631" y="56104"/>
                    <a:pt x="6274288" y="0"/>
                  </a:cubicBezTo>
                  <a:cubicBezTo>
                    <a:pt x="6491945" y="-56104"/>
                    <a:pt x="6549823" y="683"/>
                    <a:pt x="6694690" y="0"/>
                  </a:cubicBezTo>
                  <a:cubicBezTo>
                    <a:pt x="6839557" y="-683"/>
                    <a:pt x="7113935" y="82267"/>
                    <a:pt x="7529813" y="0"/>
                  </a:cubicBezTo>
                  <a:cubicBezTo>
                    <a:pt x="7601588" y="-20220"/>
                    <a:pt x="7676957" y="65088"/>
                    <a:pt x="7674184" y="144371"/>
                  </a:cubicBezTo>
                  <a:cubicBezTo>
                    <a:pt x="7688161" y="362554"/>
                    <a:pt x="7673134" y="489952"/>
                    <a:pt x="7674184" y="721840"/>
                  </a:cubicBezTo>
                  <a:cubicBezTo>
                    <a:pt x="7661098" y="792888"/>
                    <a:pt x="7614083" y="850828"/>
                    <a:pt x="7529813" y="866211"/>
                  </a:cubicBezTo>
                  <a:cubicBezTo>
                    <a:pt x="7362180" y="932111"/>
                    <a:pt x="7158221" y="823915"/>
                    <a:pt x="6961702" y="866211"/>
                  </a:cubicBezTo>
                  <a:cubicBezTo>
                    <a:pt x="6765183" y="908507"/>
                    <a:pt x="6406330" y="802220"/>
                    <a:pt x="6245882" y="866211"/>
                  </a:cubicBezTo>
                  <a:cubicBezTo>
                    <a:pt x="6085434" y="930202"/>
                    <a:pt x="5809150" y="789912"/>
                    <a:pt x="5603917" y="866211"/>
                  </a:cubicBezTo>
                  <a:cubicBezTo>
                    <a:pt x="5398685" y="942510"/>
                    <a:pt x="5392599" y="849355"/>
                    <a:pt x="5257369" y="866211"/>
                  </a:cubicBezTo>
                  <a:cubicBezTo>
                    <a:pt x="5122139" y="883067"/>
                    <a:pt x="4725501" y="848640"/>
                    <a:pt x="4541550" y="866211"/>
                  </a:cubicBezTo>
                  <a:cubicBezTo>
                    <a:pt x="4357599" y="883782"/>
                    <a:pt x="4110008" y="832600"/>
                    <a:pt x="3825730" y="866211"/>
                  </a:cubicBezTo>
                  <a:cubicBezTo>
                    <a:pt x="3541452" y="899822"/>
                    <a:pt x="3495726" y="837264"/>
                    <a:pt x="3405328" y="866211"/>
                  </a:cubicBezTo>
                  <a:cubicBezTo>
                    <a:pt x="3314930" y="895158"/>
                    <a:pt x="2904698" y="811105"/>
                    <a:pt x="2689508" y="866211"/>
                  </a:cubicBezTo>
                  <a:cubicBezTo>
                    <a:pt x="2474318" y="921317"/>
                    <a:pt x="2246452" y="820213"/>
                    <a:pt x="2121397" y="866211"/>
                  </a:cubicBezTo>
                  <a:cubicBezTo>
                    <a:pt x="1996342" y="912209"/>
                    <a:pt x="1863380" y="844137"/>
                    <a:pt x="1774849" y="866211"/>
                  </a:cubicBezTo>
                  <a:cubicBezTo>
                    <a:pt x="1686318" y="888285"/>
                    <a:pt x="1297969" y="801657"/>
                    <a:pt x="1059030" y="866211"/>
                  </a:cubicBezTo>
                  <a:cubicBezTo>
                    <a:pt x="820091" y="930765"/>
                    <a:pt x="553673" y="847001"/>
                    <a:pt x="144371" y="866211"/>
                  </a:cubicBezTo>
                  <a:cubicBezTo>
                    <a:pt x="44697" y="859960"/>
                    <a:pt x="8072" y="803366"/>
                    <a:pt x="0" y="721840"/>
                  </a:cubicBezTo>
                  <a:cubicBezTo>
                    <a:pt x="-2695" y="438258"/>
                    <a:pt x="57975" y="304361"/>
                    <a:pt x="0" y="144371"/>
                  </a:cubicBezTo>
                  <a:close/>
                </a:path>
                <a:path w="7674184" h="866211" stroke="0" extrusionOk="0">
                  <a:moveTo>
                    <a:pt x="0" y="144371"/>
                  </a:moveTo>
                  <a:cubicBezTo>
                    <a:pt x="-10938" y="61406"/>
                    <a:pt x="82015" y="13229"/>
                    <a:pt x="144371" y="0"/>
                  </a:cubicBezTo>
                  <a:cubicBezTo>
                    <a:pt x="413494" y="-31149"/>
                    <a:pt x="554661" y="27164"/>
                    <a:pt x="786336" y="0"/>
                  </a:cubicBezTo>
                  <a:cubicBezTo>
                    <a:pt x="1018011" y="-27164"/>
                    <a:pt x="1248042" y="43610"/>
                    <a:pt x="1428302" y="0"/>
                  </a:cubicBezTo>
                  <a:cubicBezTo>
                    <a:pt x="1608562" y="-43610"/>
                    <a:pt x="1935242" y="9306"/>
                    <a:pt x="2070267" y="0"/>
                  </a:cubicBezTo>
                  <a:cubicBezTo>
                    <a:pt x="2205292" y="-9306"/>
                    <a:pt x="2583624" y="85828"/>
                    <a:pt x="2786087" y="0"/>
                  </a:cubicBezTo>
                  <a:cubicBezTo>
                    <a:pt x="2988550" y="-85828"/>
                    <a:pt x="3029937" y="8421"/>
                    <a:pt x="3206489" y="0"/>
                  </a:cubicBezTo>
                  <a:cubicBezTo>
                    <a:pt x="3383041" y="-8421"/>
                    <a:pt x="3614894" y="35515"/>
                    <a:pt x="3774600" y="0"/>
                  </a:cubicBezTo>
                  <a:cubicBezTo>
                    <a:pt x="3934306" y="-35515"/>
                    <a:pt x="4052969" y="40006"/>
                    <a:pt x="4268856" y="0"/>
                  </a:cubicBezTo>
                  <a:cubicBezTo>
                    <a:pt x="4484743" y="-40006"/>
                    <a:pt x="4594070" y="39254"/>
                    <a:pt x="4689258" y="0"/>
                  </a:cubicBezTo>
                  <a:cubicBezTo>
                    <a:pt x="4784446" y="-39254"/>
                    <a:pt x="5173875" y="43505"/>
                    <a:pt x="5331224" y="0"/>
                  </a:cubicBezTo>
                  <a:cubicBezTo>
                    <a:pt x="5488573" y="-43505"/>
                    <a:pt x="5528210" y="20616"/>
                    <a:pt x="5677771" y="0"/>
                  </a:cubicBezTo>
                  <a:cubicBezTo>
                    <a:pt x="5827332" y="-20616"/>
                    <a:pt x="5947775" y="34832"/>
                    <a:pt x="6024319" y="0"/>
                  </a:cubicBezTo>
                  <a:cubicBezTo>
                    <a:pt x="6100863" y="-34832"/>
                    <a:pt x="6385691" y="58726"/>
                    <a:pt x="6666284" y="0"/>
                  </a:cubicBezTo>
                  <a:cubicBezTo>
                    <a:pt x="6946878" y="-58726"/>
                    <a:pt x="7260145" y="63434"/>
                    <a:pt x="7529813" y="0"/>
                  </a:cubicBezTo>
                  <a:cubicBezTo>
                    <a:pt x="7629032" y="-907"/>
                    <a:pt x="7678418" y="87618"/>
                    <a:pt x="7674184" y="144371"/>
                  </a:cubicBezTo>
                  <a:cubicBezTo>
                    <a:pt x="7712250" y="389709"/>
                    <a:pt x="7631711" y="540012"/>
                    <a:pt x="7674184" y="721840"/>
                  </a:cubicBezTo>
                  <a:cubicBezTo>
                    <a:pt x="7683410" y="820525"/>
                    <a:pt x="7602263" y="861183"/>
                    <a:pt x="7529813" y="866211"/>
                  </a:cubicBezTo>
                  <a:cubicBezTo>
                    <a:pt x="7358995" y="900791"/>
                    <a:pt x="7195194" y="843401"/>
                    <a:pt x="7035556" y="866211"/>
                  </a:cubicBezTo>
                  <a:cubicBezTo>
                    <a:pt x="6875918" y="889021"/>
                    <a:pt x="6712736" y="832351"/>
                    <a:pt x="6393591" y="866211"/>
                  </a:cubicBezTo>
                  <a:cubicBezTo>
                    <a:pt x="6074446" y="900071"/>
                    <a:pt x="6153143" y="832032"/>
                    <a:pt x="5973189" y="866211"/>
                  </a:cubicBezTo>
                  <a:cubicBezTo>
                    <a:pt x="5793235" y="900390"/>
                    <a:pt x="5728566" y="860199"/>
                    <a:pt x="5552787" y="866211"/>
                  </a:cubicBezTo>
                  <a:cubicBezTo>
                    <a:pt x="5377008" y="872223"/>
                    <a:pt x="5120636" y="803553"/>
                    <a:pt x="4984676" y="866211"/>
                  </a:cubicBezTo>
                  <a:cubicBezTo>
                    <a:pt x="4848716" y="928869"/>
                    <a:pt x="4544694" y="862983"/>
                    <a:pt x="4416565" y="866211"/>
                  </a:cubicBezTo>
                  <a:cubicBezTo>
                    <a:pt x="4288436" y="869439"/>
                    <a:pt x="4152390" y="831317"/>
                    <a:pt x="4070017" y="866211"/>
                  </a:cubicBezTo>
                  <a:cubicBezTo>
                    <a:pt x="3987644" y="901105"/>
                    <a:pt x="3848515" y="842888"/>
                    <a:pt x="3649615" y="866211"/>
                  </a:cubicBezTo>
                  <a:cubicBezTo>
                    <a:pt x="3450715" y="889534"/>
                    <a:pt x="3420249" y="828230"/>
                    <a:pt x="3303068" y="866211"/>
                  </a:cubicBezTo>
                  <a:cubicBezTo>
                    <a:pt x="3185887" y="904192"/>
                    <a:pt x="2978247" y="832145"/>
                    <a:pt x="2882666" y="866211"/>
                  </a:cubicBezTo>
                  <a:cubicBezTo>
                    <a:pt x="2787085" y="900277"/>
                    <a:pt x="2409533" y="801606"/>
                    <a:pt x="2240700" y="866211"/>
                  </a:cubicBezTo>
                  <a:cubicBezTo>
                    <a:pt x="2071867" y="930816"/>
                    <a:pt x="2011912" y="857913"/>
                    <a:pt x="1820298" y="866211"/>
                  </a:cubicBezTo>
                  <a:cubicBezTo>
                    <a:pt x="1628684" y="874509"/>
                    <a:pt x="1535918" y="843041"/>
                    <a:pt x="1252187" y="866211"/>
                  </a:cubicBezTo>
                  <a:cubicBezTo>
                    <a:pt x="968456" y="889381"/>
                    <a:pt x="955482" y="827558"/>
                    <a:pt x="757931" y="866211"/>
                  </a:cubicBezTo>
                  <a:cubicBezTo>
                    <a:pt x="560380" y="904864"/>
                    <a:pt x="375380" y="845526"/>
                    <a:pt x="144371" y="866211"/>
                  </a:cubicBezTo>
                  <a:cubicBezTo>
                    <a:pt x="81341" y="873715"/>
                    <a:pt x="22476" y="800840"/>
                    <a:pt x="0" y="721840"/>
                  </a:cubicBezTo>
                  <a:cubicBezTo>
                    <a:pt x="-26902" y="439748"/>
                    <a:pt x="55183" y="395781"/>
                    <a:pt x="0" y="144371"/>
                  </a:cubicBezTo>
                  <a:close/>
                </a:path>
              </a:pathLst>
            </a:custGeom>
            <a:solidFill>
              <a:srgbClr val="F5E1FF"/>
            </a:solidFill>
            <a:ln w="12700" cap="flat" cmpd="sng" algn="ctr">
              <a:solidFill>
                <a:srgbClr val="CC66FF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52082" y="2258770"/>
              <a:ext cx="7550498" cy="69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Tình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cảm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vườn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nhà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bà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7550" y="3836202"/>
            <a:ext cx="9432956" cy="866211"/>
            <a:chOff x="1443576" y="3940829"/>
            <a:chExt cx="9432956" cy="866211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443576" y="3940829"/>
              <a:ext cx="9432956" cy="866211"/>
            </a:xfrm>
            <a:custGeom>
              <a:avLst/>
              <a:gdLst>
                <a:gd name="connsiteX0" fmla="*/ 0 w 9432956"/>
                <a:gd name="connsiteY0" fmla="*/ 144371 h 866211"/>
                <a:gd name="connsiteX1" fmla="*/ 144371 w 9432956"/>
                <a:gd name="connsiteY1" fmla="*/ 0 h 866211"/>
                <a:gd name="connsiteX2" fmla="*/ 807327 w 9432956"/>
                <a:gd name="connsiteY2" fmla="*/ 0 h 866211"/>
                <a:gd name="connsiteX3" fmla="*/ 1104513 w 9432956"/>
                <a:gd name="connsiteY3" fmla="*/ 0 h 866211"/>
                <a:gd name="connsiteX4" fmla="*/ 1401700 w 9432956"/>
                <a:gd name="connsiteY4" fmla="*/ 0 h 866211"/>
                <a:gd name="connsiteX5" fmla="*/ 1790330 w 9432956"/>
                <a:gd name="connsiteY5" fmla="*/ 0 h 866211"/>
                <a:gd name="connsiteX6" fmla="*/ 2453285 w 9432956"/>
                <a:gd name="connsiteY6" fmla="*/ 0 h 866211"/>
                <a:gd name="connsiteX7" fmla="*/ 2750472 w 9432956"/>
                <a:gd name="connsiteY7" fmla="*/ 0 h 866211"/>
                <a:gd name="connsiteX8" fmla="*/ 3230543 w 9432956"/>
                <a:gd name="connsiteY8" fmla="*/ 0 h 866211"/>
                <a:gd name="connsiteX9" fmla="*/ 3619172 w 9432956"/>
                <a:gd name="connsiteY9" fmla="*/ 0 h 866211"/>
                <a:gd name="connsiteX10" fmla="*/ 4099244 w 9432956"/>
                <a:gd name="connsiteY10" fmla="*/ 0 h 866211"/>
                <a:gd name="connsiteX11" fmla="*/ 4487873 w 9432956"/>
                <a:gd name="connsiteY11" fmla="*/ 0 h 866211"/>
                <a:gd name="connsiteX12" fmla="*/ 5059386 w 9432956"/>
                <a:gd name="connsiteY12" fmla="*/ 0 h 866211"/>
                <a:gd name="connsiteX13" fmla="*/ 5448015 w 9432956"/>
                <a:gd name="connsiteY13" fmla="*/ 0 h 866211"/>
                <a:gd name="connsiteX14" fmla="*/ 5928086 w 9432956"/>
                <a:gd name="connsiteY14" fmla="*/ 0 h 866211"/>
                <a:gd name="connsiteX15" fmla="*/ 6499600 w 9432956"/>
                <a:gd name="connsiteY15" fmla="*/ 0 h 866211"/>
                <a:gd name="connsiteX16" fmla="*/ 7071113 w 9432956"/>
                <a:gd name="connsiteY16" fmla="*/ 0 h 866211"/>
                <a:gd name="connsiteX17" fmla="*/ 7825511 w 9432956"/>
                <a:gd name="connsiteY17" fmla="*/ 0 h 866211"/>
                <a:gd name="connsiteX18" fmla="*/ 8488466 w 9432956"/>
                <a:gd name="connsiteY18" fmla="*/ 0 h 866211"/>
                <a:gd name="connsiteX19" fmla="*/ 8785653 w 9432956"/>
                <a:gd name="connsiteY19" fmla="*/ 0 h 866211"/>
                <a:gd name="connsiteX20" fmla="*/ 9288585 w 9432956"/>
                <a:gd name="connsiteY20" fmla="*/ 0 h 866211"/>
                <a:gd name="connsiteX21" fmla="*/ 9432956 w 9432956"/>
                <a:gd name="connsiteY21" fmla="*/ 144371 h 866211"/>
                <a:gd name="connsiteX22" fmla="*/ 9432956 w 9432956"/>
                <a:gd name="connsiteY22" fmla="*/ 721840 h 866211"/>
                <a:gd name="connsiteX23" fmla="*/ 9288585 w 9432956"/>
                <a:gd name="connsiteY23" fmla="*/ 866211 h 866211"/>
                <a:gd name="connsiteX24" fmla="*/ 8625629 w 9432956"/>
                <a:gd name="connsiteY24" fmla="*/ 866211 h 866211"/>
                <a:gd name="connsiteX25" fmla="*/ 7871232 w 9432956"/>
                <a:gd name="connsiteY25" fmla="*/ 866211 h 866211"/>
                <a:gd name="connsiteX26" fmla="*/ 7208276 w 9432956"/>
                <a:gd name="connsiteY26" fmla="*/ 866211 h 866211"/>
                <a:gd name="connsiteX27" fmla="*/ 6453879 w 9432956"/>
                <a:gd name="connsiteY27" fmla="*/ 866211 h 866211"/>
                <a:gd name="connsiteX28" fmla="*/ 5882365 w 9432956"/>
                <a:gd name="connsiteY28" fmla="*/ 866211 h 866211"/>
                <a:gd name="connsiteX29" fmla="*/ 5219410 w 9432956"/>
                <a:gd name="connsiteY29" fmla="*/ 866211 h 866211"/>
                <a:gd name="connsiteX30" fmla="*/ 4739339 w 9432956"/>
                <a:gd name="connsiteY30" fmla="*/ 866211 h 866211"/>
                <a:gd name="connsiteX31" fmla="*/ 4442152 w 9432956"/>
                <a:gd name="connsiteY31" fmla="*/ 866211 h 866211"/>
                <a:gd name="connsiteX32" fmla="*/ 4144965 w 9432956"/>
                <a:gd name="connsiteY32" fmla="*/ 866211 h 866211"/>
                <a:gd name="connsiteX33" fmla="*/ 3756336 w 9432956"/>
                <a:gd name="connsiteY33" fmla="*/ 866211 h 866211"/>
                <a:gd name="connsiteX34" fmla="*/ 3367706 w 9432956"/>
                <a:gd name="connsiteY34" fmla="*/ 866211 h 866211"/>
                <a:gd name="connsiteX35" fmla="*/ 2979077 w 9432956"/>
                <a:gd name="connsiteY35" fmla="*/ 866211 h 866211"/>
                <a:gd name="connsiteX36" fmla="*/ 2224680 w 9432956"/>
                <a:gd name="connsiteY36" fmla="*/ 866211 h 866211"/>
                <a:gd name="connsiteX37" fmla="*/ 1561724 w 9432956"/>
                <a:gd name="connsiteY37" fmla="*/ 866211 h 866211"/>
                <a:gd name="connsiteX38" fmla="*/ 1081653 w 9432956"/>
                <a:gd name="connsiteY38" fmla="*/ 866211 h 866211"/>
                <a:gd name="connsiteX39" fmla="*/ 144371 w 9432956"/>
                <a:gd name="connsiteY39" fmla="*/ 866211 h 866211"/>
                <a:gd name="connsiteX40" fmla="*/ 0 w 9432956"/>
                <a:gd name="connsiteY40" fmla="*/ 721840 h 866211"/>
                <a:gd name="connsiteX41" fmla="*/ 0 w 9432956"/>
                <a:gd name="connsiteY41" fmla="*/ 144371 h 86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432956" h="866211" fill="none" extrusionOk="0">
                  <a:moveTo>
                    <a:pt x="0" y="144371"/>
                  </a:moveTo>
                  <a:cubicBezTo>
                    <a:pt x="2923" y="75828"/>
                    <a:pt x="68790" y="23409"/>
                    <a:pt x="144371" y="0"/>
                  </a:cubicBezTo>
                  <a:cubicBezTo>
                    <a:pt x="358012" y="-3777"/>
                    <a:pt x="653448" y="22448"/>
                    <a:pt x="807327" y="0"/>
                  </a:cubicBezTo>
                  <a:cubicBezTo>
                    <a:pt x="961206" y="-22448"/>
                    <a:pt x="1014869" y="32847"/>
                    <a:pt x="1104513" y="0"/>
                  </a:cubicBezTo>
                  <a:cubicBezTo>
                    <a:pt x="1194157" y="-32847"/>
                    <a:pt x="1311022" y="7548"/>
                    <a:pt x="1401700" y="0"/>
                  </a:cubicBezTo>
                  <a:cubicBezTo>
                    <a:pt x="1492378" y="-7548"/>
                    <a:pt x="1672903" y="18410"/>
                    <a:pt x="1790330" y="0"/>
                  </a:cubicBezTo>
                  <a:cubicBezTo>
                    <a:pt x="1907757" y="-18410"/>
                    <a:pt x="2169711" y="52595"/>
                    <a:pt x="2453285" y="0"/>
                  </a:cubicBezTo>
                  <a:cubicBezTo>
                    <a:pt x="2736860" y="-52595"/>
                    <a:pt x="2629453" y="32323"/>
                    <a:pt x="2750472" y="0"/>
                  </a:cubicBezTo>
                  <a:cubicBezTo>
                    <a:pt x="2871491" y="-32323"/>
                    <a:pt x="3110173" y="9470"/>
                    <a:pt x="3230543" y="0"/>
                  </a:cubicBezTo>
                  <a:cubicBezTo>
                    <a:pt x="3350913" y="-9470"/>
                    <a:pt x="3425761" y="45675"/>
                    <a:pt x="3619172" y="0"/>
                  </a:cubicBezTo>
                  <a:cubicBezTo>
                    <a:pt x="3812583" y="-45675"/>
                    <a:pt x="3893813" y="44305"/>
                    <a:pt x="4099244" y="0"/>
                  </a:cubicBezTo>
                  <a:cubicBezTo>
                    <a:pt x="4304675" y="-44305"/>
                    <a:pt x="4379574" y="28421"/>
                    <a:pt x="4487873" y="0"/>
                  </a:cubicBezTo>
                  <a:cubicBezTo>
                    <a:pt x="4596172" y="-28421"/>
                    <a:pt x="4813335" y="18146"/>
                    <a:pt x="5059386" y="0"/>
                  </a:cubicBezTo>
                  <a:cubicBezTo>
                    <a:pt x="5305437" y="-18146"/>
                    <a:pt x="5338393" y="31420"/>
                    <a:pt x="5448015" y="0"/>
                  </a:cubicBezTo>
                  <a:cubicBezTo>
                    <a:pt x="5557637" y="-31420"/>
                    <a:pt x="5708491" y="50535"/>
                    <a:pt x="5928086" y="0"/>
                  </a:cubicBezTo>
                  <a:cubicBezTo>
                    <a:pt x="6147681" y="-50535"/>
                    <a:pt x="6238388" y="58400"/>
                    <a:pt x="6499600" y="0"/>
                  </a:cubicBezTo>
                  <a:cubicBezTo>
                    <a:pt x="6760812" y="-58400"/>
                    <a:pt x="6905806" y="45071"/>
                    <a:pt x="7071113" y="0"/>
                  </a:cubicBezTo>
                  <a:cubicBezTo>
                    <a:pt x="7236420" y="-45071"/>
                    <a:pt x="7570993" y="81340"/>
                    <a:pt x="7825511" y="0"/>
                  </a:cubicBezTo>
                  <a:cubicBezTo>
                    <a:pt x="8080029" y="-81340"/>
                    <a:pt x="8254517" y="26027"/>
                    <a:pt x="8488466" y="0"/>
                  </a:cubicBezTo>
                  <a:cubicBezTo>
                    <a:pt x="8722415" y="-26027"/>
                    <a:pt x="8638090" y="7001"/>
                    <a:pt x="8785653" y="0"/>
                  </a:cubicBezTo>
                  <a:cubicBezTo>
                    <a:pt x="8933216" y="-7001"/>
                    <a:pt x="9055174" y="6695"/>
                    <a:pt x="9288585" y="0"/>
                  </a:cubicBezTo>
                  <a:cubicBezTo>
                    <a:pt x="9366336" y="-20619"/>
                    <a:pt x="9430882" y="53679"/>
                    <a:pt x="9432956" y="144371"/>
                  </a:cubicBezTo>
                  <a:cubicBezTo>
                    <a:pt x="9450859" y="313851"/>
                    <a:pt x="9415634" y="587708"/>
                    <a:pt x="9432956" y="721840"/>
                  </a:cubicBezTo>
                  <a:cubicBezTo>
                    <a:pt x="9439310" y="815506"/>
                    <a:pt x="9356131" y="874294"/>
                    <a:pt x="9288585" y="866211"/>
                  </a:cubicBezTo>
                  <a:cubicBezTo>
                    <a:pt x="9012069" y="878124"/>
                    <a:pt x="8858613" y="825505"/>
                    <a:pt x="8625629" y="866211"/>
                  </a:cubicBezTo>
                  <a:cubicBezTo>
                    <a:pt x="8392645" y="906917"/>
                    <a:pt x="8124053" y="800531"/>
                    <a:pt x="7871232" y="866211"/>
                  </a:cubicBezTo>
                  <a:cubicBezTo>
                    <a:pt x="7618411" y="931891"/>
                    <a:pt x="7449610" y="853518"/>
                    <a:pt x="7208276" y="866211"/>
                  </a:cubicBezTo>
                  <a:cubicBezTo>
                    <a:pt x="6966942" y="878904"/>
                    <a:pt x="6708406" y="840358"/>
                    <a:pt x="6453879" y="866211"/>
                  </a:cubicBezTo>
                  <a:cubicBezTo>
                    <a:pt x="6199352" y="892064"/>
                    <a:pt x="6133790" y="805770"/>
                    <a:pt x="5882365" y="866211"/>
                  </a:cubicBezTo>
                  <a:cubicBezTo>
                    <a:pt x="5630940" y="926652"/>
                    <a:pt x="5428977" y="798248"/>
                    <a:pt x="5219410" y="866211"/>
                  </a:cubicBezTo>
                  <a:cubicBezTo>
                    <a:pt x="5009844" y="934174"/>
                    <a:pt x="4895292" y="845551"/>
                    <a:pt x="4739339" y="866211"/>
                  </a:cubicBezTo>
                  <a:cubicBezTo>
                    <a:pt x="4583386" y="886871"/>
                    <a:pt x="4555297" y="837348"/>
                    <a:pt x="4442152" y="866211"/>
                  </a:cubicBezTo>
                  <a:cubicBezTo>
                    <a:pt x="4329007" y="895074"/>
                    <a:pt x="4265042" y="845964"/>
                    <a:pt x="4144965" y="866211"/>
                  </a:cubicBezTo>
                  <a:cubicBezTo>
                    <a:pt x="4024888" y="886458"/>
                    <a:pt x="3860587" y="842654"/>
                    <a:pt x="3756336" y="866211"/>
                  </a:cubicBezTo>
                  <a:cubicBezTo>
                    <a:pt x="3652085" y="889768"/>
                    <a:pt x="3450255" y="822891"/>
                    <a:pt x="3367706" y="866211"/>
                  </a:cubicBezTo>
                  <a:cubicBezTo>
                    <a:pt x="3285157" y="909531"/>
                    <a:pt x="3172332" y="860660"/>
                    <a:pt x="2979077" y="866211"/>
                  </a:cubicBezTo>
                  <a:cubicBezTo>
                    <a:pt x="2785822" y="871762"/>
                    <a:pt x="2555894" y="854259"/>
                    <a:pt x="2224680" y="866211"/>
                  </a:cubicBezTo>
                  <a:cubicBezTo>
                    <a:pt x="1893466" y="878163"/>
                    <a:pt x="1868616" y="861561"/>
                    <a:pt x="1561724" y="866211"/>
                  </a:cubicBezTo>
                  <a:cubicBezTo>
                    <a:pt x="1254832" y="870861"/>
                    <a:pt x="1217514" y="864703"/>
                    <a:pt x="1081653" y="866211"/>
                  </a:cubicBezTo>
                  <a:cubicBezTo>
                    <a:pt x="945792" y="867719"/>
                    <a:pt x="598358" y="825092"/>
                    <a:pt x="144371" y="866211"/>
                  </a:cubicBezTo>
                  <a:cubicBezTo>
                    <a:pt x="69753" y="869214"/>
                    <a:pt x="-4210" y="801464"/>
                    <a:pt x="0" y="721840"/>
                  </a:cubicBezTo>
                  <a:cubicBezTo>
                    <a:pt x="-54579" y="579616"/>
                    <a:pt x="29333" y="361275"/>
                    <a:pt x="0" y="144371"/>
                  </a:cubicBezTo>
                  <a:close/>
                </a:path>
                <a:path w="9432956" h="866211" stroke="0" extrusionOk="0">
                  <a:moveTo>
                    <a:pt x="0" y="144371"/>
                  </a:moveTo>
                  <a:cubicBezTo>
                    <a:pt x="-10938" y="61406"/>
                    <a:pt x="82015" y="13229"/>
                    <a:pt x="144371" y="0"/>
                  </a:cubicBezTo>
                  <a:cubicBezTo>
                    <a:pt x="344383" y="-73116"/>
                    <a:pt x="574574" y="33520"/>
                    <a:pt x="807327" y="0"/>
                  </a:cubicBezTo>
                  <a:cubicBezTo>
                    <a:pt x="1040080" y="-33520"/>
                    <a:pt x="1257310" y="66668"/>
                    <a:pt x="1470282" y="0"/>
                  </a:cubicBezTo>
                  <a:cubicBezTo>
                    <a:pt x="1683255" y="-66668"/>
                    <a:pt x="1965527" y="43438"/>
                    <a:pt x="2133238" y="0"/>
                  </a:cubicBezTo>
                  <a:cubicBezTo>
                    <a:pt x="2300949" y="-43438"/>
                    <a:pt x="2654398" y="56360"/>
                    <a:pt x="2887635" y="0"/>
                  </a:cubicBezTo>
                  <a:cubicBezTo>
                    <a:pt x="3120872" y="-56360"/>
                    <a:pt x="3162032" y="7450"/>
                    <a:pt x="3276264" y="0"/>
                  </a:cubicBezTo>
                  <a:cubicBezTo>
                    <a:pt x="3390496" y="-7450"/>
                    <a:pt x="3595873" y="59134"/>
                    <a:pt x="3847778" y="0"/>
                  </a:cubicBezTo>
                  <a:cubicBezTo>
                    <a:pt x="4099683" y="-59134"/>
                    <a:pt x="4200692" y="46203"/>
                    <a:pt x="4327849" y="0"/>
                  </a:cubicBezTo>
                  <a:cubicBezTo>
                    <a:pt x="4455006" y="-46203"/>
                    <a:pt x="4572882" y="46369"/>
                    <a:pt x="4716478" y="0"/>
                  </a:cubicBezTo>
                  <a:cubicBezTo>
                    <a:pt x="4860074" y="-46369"/>
                    <a:pt x="5232202" y="42738"/>
                    <a:pt x="5379434" y="0"/>
                  </a:cubicBezTo>
                  <a:cubicBezTo>
                    <a:pt x="5526666" y="-42738"/>
                    <a:pt x="5556581" y="25872"/>
                    <a:pt x="5676620" y="0"/>
                  </a:cubicBezTo>
                  <a:cubicBezTo>
                    <a:pt x="5796659" y="-25872"/>
                    <a:pt x="5903404" y="7613"/>
                    <a:pt x="5973807" y="0"/>
                  </a:cubicBezTo>
                  <a:cubicBezTo>
                    <a:pt x="6044210" y="-7613"/>
                    <a:pt x="6378186" y="8769"/>
                    <a:pt x="6636763" y="0"/>
                  </a:cubicBezTo>
                  <a:cubicBezTo>
                    <a:pt x="6895340" y="-8769"/>
                    <a:pt x="6849561" y="45610"/>
                    <a:pt x="7025392" y="0"/>
                  </a:cubicBezTo>
                  <a:cubicBezTo>
                    <a:pt x="7201223" y="-45610"/>
                    <a:pt x="7303552" y="14557"/>
                    <a:pt x="7414021" y="0"/>
                  </a:cubicBezTo>
                  <a:cubicBezTo>
                    <a:pt x="7524490" y="-14557"/>
                    <a:pt x="7834852" y="33477"/>
                    <a:pt x="8168419" y="0"/>
                  </a:cubicBezTo>
                  <a:cubicBezTo>
                    <a:pt x="8501986" y="-33477"/>
                    <a:pt x="8891470" y="12036"/>
                    <a:pt x="9288585" y="0"/>
                  </a:cubicBezTo>
                  <a:cubicBezTo>
                    <a:pt x="9377545" y="18951"/>
                    <a:pt x="9425672" y="59609"/>
                    <a:pt x="9432956" y="144371"/>
                  </a:cubicBezTo>
                  <a:cubicBezTo>
                    <a:pt x="9456211" y="395437"/>
                    <a:pt x="9427439" y="494853"/>
                    <a:pt x="9432956" y="721840"/>
                  </a:cubicBezTo>
                  <a:cubicBezTo>
                    <a:pt x="9447883" y="816769"/>
                    <a:pt x="9380472" y="878699"/>
                    <a:pt x="9288585" y="866211"/>
                  </a:cubicBezTo>
                  <a:cubicBezTo>
                    <a:pt x="9028786" y="907945"/>
                    <a:pt x="8845121" y="802782"/>
                    <a:pt x="8534187" y="866211"/>
                  </a:cubicBezTo>
                  <a:cubicBezTo>
                    <a:pt x="8223253" y="929640"/>
                    <a:pt x="8163783" y="831559"/>
                    <a:pt x="7962674" y="866211"/>
                  </a:cubicBezTo>
                  <a:cubicBezTo>
                    <a:pt x="7761565" y="900863"/>
                    <a:pt x="7643050" y="817848"/>
                    <a:pt x="7391161" y="866211"/>
                  </a:cubicBezTo>
                  <a:cubicBezTo>
                    <a:pt x="7139272" y="914574"/>
                    <a:pt x="7190271" y="860294"/>
                    <a:pt x="7093974" y="866211"/>
                  </a:cubicBezTo>
                  <a:cubicBezTo>
                    <a:pt x="6997677" y="872128"/>
                    <a:pt x="6827895" y="845630"/>
                    <a:pt x="6705345" y="866211"/>
                  </a:cubicBezTo>
                  <a:cubicBezTo>
                    <a:pt x="6582795" y="886792"/>
                    <a:pt x="6501587" y="855300"/>
                    <a:pt x="6408158" y="866211"/>
                  </a:cubicBezTo>
                  <a:cubicBezTo>
                    <a:pt x="6314729" y="877122"/>
                    <a:pt x="6169333" y="848017"/>
                    <a:pt x="6019528" y="866211"/>
                  </a:cubicBezTo>
                  <a:cubicBezTo>
                    <a:pt x="5869723" y="884405"/>
                    <a:pt x="5636844" y="850490"/>
                    <a:pt x="5356573" y="866211"/>
                  </a:cubicBezTo>
                  <a:cubicBezTo>
                    <a:pt x="5076302" y="881932"/>
                    <a:pt x="5141520" y="831681"/>
                    <a:pt x="4967944" y="866211"/>
                  </a:cubicBezTo>
                  <a:cubicBezTo>
                    <a:pt x="4794368" y="900741"/>
                    <a:pt x="4517812" y="846415"/>
                    <a:pt x="4396431" y="866211"/>
                  </a:cubicBezTo>
                  <a:cubicBezTo>
                    <a:pt x="4275050" y="886007"/>
                    <a:pt x="4033935" y="834154"/>
                    <a:pt x="3916359" y="866211"/>
                  </a:cubicBezTo>
                  <a:cubicBezTo>
                    <a:pt x="3798783" y="898268"/>
                    <a:pt x="3685793" y="822825"/>
                    <a:pt x="3527730" y="866211"/>
                  </a:cubicBezTo>
                  <a:cubicBezTo>
                    <a:pt x="3369667" y="909597"/>
                    <a:pt x="3042795" y="852296"/>
                    <a:pt x="2773333" y="866211"/>
                  </a:cubicBezTo>
                  <a:cubicBezTo>
                    <a:pt x="2503871" y="880126"/>
                    <a:pt x="2553250" y="860717"/>
                    <a:pt x="2384703" y="866211"/>
                  </a:cubicBezTo>
                  <a:cubicBezTo>
                    <a:pt x="2216156" y="871705"/>
                    <a:pt x="1991299" y="818968"/>
                    <a:pt x="1721748" y="866211"/>
                  </a:cubicBezTo>
                  <a:cubicBezTo>
                    <a:pt x="1452198" y="913454"/>
                    <a:pt x="1513935" y="847218"/>
                    <a:pt x="1333119" y="866211"/>
                  </a:cubicBezTo>
                  <a:cubicBezTo>
                    <a:pt x="1152303" y="885204"/>
                    <a:pt x="1131057" y="829565"/>
                    <a:pt x="944490" y="866211"/>
                  </a:cubicBezTo>
                  <a:cubicBezTo>
                    <a:pt x="757923" y="902857"/>
                    <a:pt x="396123" y="784631"/>
                    <a:pt x="144371" y="866211"/>
                  </a:cubicBezTo>
                  <a:cubicBezTo>
                    <a:pt x="66957" y="888413"/>
                    <a:pt x="-611" y="781761"/>
                    <a:pt x="0" y="721840"/>
                  </a:cubicBezTo>
                  <a:cubicBezTo>
                    <a:pt x="-43189" y="595411"/>
                    <a:pt x="18395" y="271967"/>
                    <a:pt x="0" y="144371"/>
                  </a:cubicBezTo>
                  <a:close/>
                </a:path>
              </a:pathLst>
            </a:custGeom>
            <a:solidFill>
              <a:srgbClr val="DBF3F9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08383" y="3940829"/>
              <a:ext cx="917308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Tình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cảm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bạn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nhỏ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với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bà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nội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bà</a:t>
              </a:r>
              <a:r>
                <a:rPr lang="en-US" sz="36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cs typeface="Arial"/>
                  <a:sym typeface="Arial"/>
                </a:rPr>
                <a:t>ngoại</a:t>
              </a:r>
              <a:r>
                <a:rPr lang="vi-VN" sz="3600" kern="0" dirty="0">
                  <a:solidFill>
                    <a:srgbClr val="000000"/>
                  </a:solidFill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0755" y="4974640"/>
            <a:ext cx="9432956" cy="866211"/>
            <a:chOff x="2928395" y="2186648"/>
            <a:chExt cx="7411236" cy="86621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928395" y="2186648"/>
              <a:ext cx="7411235" cy="866211"/>
            </a:xfrm>
            <a:custGeom>
              <a:avLst/>
              <a:gdLst>
                <a:gd name="connsiteX0" fmla="*/ 0 w 7411235"/>
                <a:gd name="connsiteY0" fmla="*/ 144371 h 866211"/>
                <a:gd name="connsiteX1" fmla="*/ 144371 w 7411235"/>
                <a:gd name="connsiteY1" fmla="*/ 0 h 866211"/>
                <a:gd name="connsiteX2" fmla="*/ 809137 w 7411235"/>
                <a:gd name="connsiteY2" fmla="*/ 0 h 866211"/>
                <a:gd name="connsiteX3" fmla="*/ 1260228 w 7411235"/>
                <a:gd name="connsiteY3" fmla="*/ 0 h 866211"/>
                <a:gd name="connsiteX4" fmla="*/ 1711319 w 7411235"/>
                <a:gd name="connsiteY4" fmla="*/ 0 h 866211"/>
                <a:gd name="connsiteX5" fmla="*/ 2447310 w 7411235"/>
                <a:gd name="connsiteY5" fmla="*/ 0 h 866211"/>
                <a:gd name="connsiteX6" fmla="*/ 3112076 w 7411235"/>
                <a:gd name="connsiteY6" fmla="*/ 0 h 866211"/>
                <a:gd name="connsiteX7" fmla="*/ 3491943 w 7411235"/>
                <a:gd name="connsiteY7" fmla="*/ 0 h 866211"/>
                <a:gd name="connsiteX8" fmla="*/ 4014259 w 7411235"/>
                <a:gd name="connsiteY8" fmla="*/ 0 h 866211"/>
                <a:gd name="connsiteX9" fmla="*/ 4679025 w 7411235"/>
                <a:gd name="connsiteY9" fmla="*/ 0 h 866211"/>
                <a:gd name="connsiteX10" fmla="*/ 5343791 w 7411235"/>
                <a:gd name="connsiteY10" fmla="*/ 0 h 866211"/>
                <a:gd name="connsiteX11" fmla="*/ 5723657 w 7411235"/>
                <a:gd name="connsiteY11" fmla="*/ 0 h 866211"/>
                <a:gd name="connsiteX12" fmla="*/ 6103523 w 7411235"/>
                <a:gd name="connsiteY12" fmla="*/ 0 h 866211"/>
                <a:gd name="connsiteX13" fmla="*/ 6483390 w 7411235"/>
                <a:gd name="connsiteY13" fmla="*/ 0 h 866211"/>
                <a:gd name="connsiteX14" fmla="*/ 7266864 w 7411235"/>
                <a:gd name="connsiteY14" fmla="*/ 0 h 866211"/>
                <a:gd name="connsiteX15" fmla="*/ 7411235 w 7411235"/>
                <a:gd name="connsiteY15" fmla="*/ 144371 h 866211"/>
                <a:gd name="connsiteX16" fmla="*/ 7411235 w 7411235"/>
                <a:gd name="connsiteY16" fmla="*/ 721840 h 866211"/>
                <a:gd name="connsiteX17" fmla="*/ 7266864 w 7411235"/>
                <a:gd name="connsiteY17" fmla="*/ 866211 h 866211"/>
                <a:gd name="connsiteX18" fmla="*/ 6815773 w 7411235"/>
                <a:gd name="connsiteY18" fmla="*/ 866211 h 866211"/>
                <a:gd name="connsiteX19" fmla="*/ 6222232 w 7411235"/>
                <a:gd name="connsiteY19" fmla="*/ 866211 h 866211"/>
                <a:gd name="connsiteX20" fmla="*/ 5771140 w 7411235"/>
                <a:gd name="connsiteY20" fmla="*/ 866211 h 866211"/>
                <a:gd name="connsiteX21" fmla="*/ 5248824 w 7411235"/>
                <a:gd name="connsiteY21" fmla="*/ 866211 h 866211"/>
                <a:gd name="connsiteX22" fmla="*/ 4655283 w 7411235"/>
                <a:gd name="connsiteY22" fmla="*/ 866211 h 866211"/>
                <a:gd name="connsiteX23" fmla="*/ 4061742 w 7411235"/>
                <a:gd name="connsiteY23" fmla="*/ 866211 h 866211"/>
                <a:gd name="connsiteX24" fmla="*/ 3325751 w 7411235"/>
                <a:gd name="connsiteY24" fmla="*/ 866211 h 866211"/>
                <a:gd name="connsiteX25" fmla="*/ 2660985 w 7411235"/>
                <a:gd name="connsiteY25" fmla="*/ 866211 h 866211"/>
                <a:gd name="connsiteX26" fmla="*/ 2281119 w 7411235"/>
                <a:gd name="connsiteY26" fmla="*/ 866211 h 866211"/>
                <a:gd name="connsiteX27" fmla="*/ 1545128 w 7411235"/>
                <a:gd name="connsiteY27" fmla="*/ 866211 h 866211"/>
                <a:gd name="connsiteX28" fmla="*/ 809137 w 7411235"/>
                <a:gd name="connsiteY28" fmla="*/ 866211 h 866211"/>
                <a:gd name="connsiteX29" fmla="*/ 144371 w 7411235"/>
                <a:gd name="connsiteY29" fmla="*/ 866211 h 866211"/>
                <a:gd name="connsiteX30" fmla="*/ 0 w 7411235"/>
                <a:gd name="connsiteY30" fmla="*/ 721840 h 866211"/>
                <a:gd name="connsiteX31" fmla="*/ 0 w 7411235"/>
                <a:gd name="connsiteY31" fmla="*/ 144371 h 86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11235" h="866211" fill="none" extrusionOk="0">
                  <a:moveTo>
                    <a:pt x="0" y="144371"/>
                  </a:moveTo>
                  <a:cubicBezTo>
                    <a:pt x="16704" y="72141"/>
                    <a:pt x="87113" y="-734"/>
                    <a:pt x="144371" y="0"/>
                  </a:cubicBezTo>
                  <a:cubicBezTo>
                    <a:pt x="358085" y="-3941"/>
                    <a:pt x="488854" y="64609"/>
                    <a:pt x="809137" y="0"/>
                  </a:cubicBezTo>
                  <a:cubicBezTo>
                    <a:pt x="1129420" y="-64609"/>
                    <a:pt x="1108459" y="39575"/>
                    <a:pt x="1260228" y="0"/>
                  </a:cubicBezTo>
                  <a:cubicBezTo>
                    <a:pt x="1411997" y="-39575"/>
                    <a:pt x="1573345" y="40293"/>
                    <a:pt x="1711319" y="0"/>
                  </a:cubicBezTo>
                  <a:cubicBezTo>
                    <a:pt x="1849293" y="-40293"/>
                    <a:pt x="2086756" y="37701"/>
                    <a:pt x="2447310" y="0"/>
                  </a:cubicBezTo>
                  <a:cubicBezTo>
                    <a:pt x="2807864" y="-37701"/>
                    <a:pt x="2905343" y="55785"/>
                    <a:pt x="3112076" y="0"/>
                  </a:cubicBezTo>
                  <a:cubicBezTo>
                    <a:pt x="3318809" y="-55785"/>
                    <a:pt x="3400057" y="25841"/>
                    <a:pt x="3491943" y="0"/>
                  </a:cubicBezTo>
                  <a:cubicBezTo>
                    <a:pt x="3583829" y="-25841"/>
                    <a:pt x="3853880" y="47918"/>
                    <a:pt x="4014259" y="0"/>
                  </a:cubicBezTo>
                  <a:cubicBezTo>
                    <a:pt x="4174638" y="-47918"/>
                    <a:pt x="4531163" y="18066"/>
                    <a:pt x="4679025" y="0"/>
                  </a:cubicBezTo>
                  <a:cubicBezTo>
                    <a:pt x="4826887" y="-18066"/>
                    <a:pt x="5140048" y="78620"/>
                    <a:pt x="5343791" y="0"/>
                  </a:cubicBezTo>
                  <a:cubicBezTo>
                    <a:pt x="5547534" y="-78620"/>
                    <a:pt x="5611161" y="15318"/>
                    <a:pt x="5723657" y="0"/>
                  </a:cubicBezTo>
                  <a:cubicBezTo>
                    <a:pt x="5836153" y="-15318"/>
                    <a:pt x="5926093" y="37731"/>
                    <a:pt x="6103523" y="0"/>
                  </a:cubicBezTo>
                  <a:cubicBezTo>
                    <a:pt x="6280953" y="-37731"/>
                    <a:pt x="6302579" y="39580"/>
                    <a:pt x="6483390" y="0"/>
                  </a:cubicBezTo>
                  <a:cubicBezTo>
                    <a:pt x="6664201" y="-39580"/>
                    <a:pt x="7014877" y="38961"/>
                    <a:pt x="7266864" y="0"/>
                  </a:cubicBezTo>
                  <a:cubicBezTo>
                    <a:pt x="7328676" y="-7661"/>
                    <a:pt x="7419179" y="55286"/>
                    <a:pt x="7411235" y="144371"/>
                  </a:cubicBezTo>
                  <a:cubicBezTo>
                    <a:pt x="7470573" y="341407"/>
                    <a:pt x="7399992" y="506480"/>
                    <a:pt x="7411235" y="721840"/>
                  </a:cubicBezTo>
                  <a:cubicBezTo>
                    <a:pt x="7433794" y="800034"/>
                    <a:pt x="7344089" y="846553"/>
                    <a:pt x="7266864" y="866211"/>
                  </a:cubicBezTo>
                  <a:cubicBezTo>
                    <a:pt x="7093718" y="912927"/>
                    <a:pt x="7016014" y="835500"/>
                    <a:pt x="6815773" y="866211"/>
                  </a:cubicBezTo>
                  <a:cubicBezTo>
                    <a:pt x="6615532" y="896922"/>
                    <a:pt x="6481551" y="844510"/>
                    <a:pt x="6222232" y="866211"/>
                  </a:cubicBezTo>
                  <a:cubicBezTo>
                    <a:pt x="5962913" y="887912"/>
                    <a:pt x="5897785" y="848523"/>
                    <a:pt x="5771140" y="866211"/>
                  </a:cubicBezTo>
                  <a:cubicBezTo>
                    <a:pt x="5644495" y="883899"/>
                    <a:pt x="5406194" y="815159"/>
                    <a:pt x="5248824" y="866211"/>
                  </a:cubicBezTo>
                  <a:cubicBezTo>
                    <a:pt x="5091454" y="917263"/>
                    <a:pt x="4924880" y="828006"/>
                    <a:pt x="4655283" y="866211"/>
                  </a:cubicBezTo>
                  <a:cubicBezTo>
                    <a:pt x="4385686" y="904416"/>
                    <a:pt x="4325456" y="798035"/>
                    <a:pt x="4061742" y="866211"/>
                  </a:cubicBezTo>
                  <a:cubicBezTo>
                    <a:pt x="3798028" y="934387"/>
                    <a:pt x="3476348" y="799831"/>
                    <a:pt x="3325751" y="866211"/>
                  </a:cubicBezTo>
                  <a:cubicBezTo>
                    <a:pt x="3175154" y="932591"/>
                    <a:pt x="2879185" y="796771"/>
                    <a:pt x="2660985" y="866211"/>
                  </a:cubicBezTo>
                  <a:cubicBezTo>
                    <a:pt x="2442785" y="935651"/>
                    <a:pt x="2367315" y="857917"/>
                    <a:pt x="2281119" y="866211"/>
                  </a:cubicBezTo>
                  <a:cubicBezTo>
                    <a:pt x="2194923" y="874505"/>
                    <a:pt x="1712424" y="853718"/>
                    <a:pt x="1545128" y="866211"/>
                  </a:cubicBezTo>
                  <a:cubicBezTo>
                    <a:pt x="1377832" y="878704"/>
                    <a:pt x="1151032" y="783026"/>
                    <a:pt x="809137" y="866211"/>
                  </a:cubicBezTo>
                  <a:cubicBezTo>
                    <a:pt x="467242" y="949396"/>
                    <a:pt x="359840" y="824956"/>
                    <a:pt x="144371" y="866211"/>
                  </a:cubicBezTo>
                  <a:cubicBezTo>
                    <a:pt x="81040" y="862075"/>
                    <a:pt x="9338" y="794893"/>
                    <a:pt x="0" y="721840"/>
                  </a:cubicBezTo>
                  <a:cubicBezTo>
                    <a:pt x="-9936" y="602608"/>
                    <a:pt x="41498" y="315163"/>
                    <a:pt x="0" y="144371"/>
                  </a:cubicBezTo>
                  <a:close/>
                </a:path>
                <a:path w="7411235" h="866211" stroke="0" extrusionOk="0">
                  <a:moveTo>
                    <a:pt x="0" y="144371"/>
                  </a:moveTo>
                  <a:cubicBezTo>
                    <a:pt x="-10938" y="61406"/>
                    <a:pt x="82015" y="13229"/>
                    <a:pt x="144371" y="0"/>
                  </a:cubicBezTo>
                  <a:cubicBezTo>
                    <a:pt x="443984" y="-69242"/>
                    <a:pt x="649852" y="16303"/>
                    <a:pt x="809137" y="0"/>
                  </a:cubicBezTo>
                  <a:cubicBezTo>
                    <a:pt x="968422" y="-16303"/>
                    <a:pt x="1191728" y="3175"/>
                    <a:pt x="1473903" y="0"/>
                  </a:cubicBezTo>
                  <a:cubicBezTo>
                    <a:pt x="1756078" y="-3175"/>
                    <a:pt x="1869411" y="62763"/>
                    <a:pt x="2138669" y="0"/>
                  </a:cubicBezTo>
                  <a:cubicBezTo>
                    <a:pt x="2407927" y="-62763"/>
                    <a:pt x="2645133" y="74468"/>
                    <a:pt x="2874660" y="0"/>
                  </a:cubicBezTo>
                  <a:cubicBezTo>
                    <a:pt x="3104187" y="-74468"/>
                    <a:pt x="3169603" y="51741"/>
                    <a:pt x="3325751" y="0"/>
                  </a:cubicBezTo>
                  <a:cubicBezTo>
                    <a:pt x="3481899" y="-51741"/>
                    <a:pt x="3628851" y="28273"/>
                    <a:pt x="3919292" y="0"/>
                  </a:cubicBezTo>
                  <a:cubicBezTo>
                    <a:pt x="4209733" y="-28273"/>
                    <a:pt x="4252518" y="57003"/>
                    <a:pt x="4441608" y="0"/>
                  </a:cubicBezTo>
                  <a:cubicBezTo>
                    <a:pt x="4630698" y="-57003"/>
                    <a:pt x="4715436" y="27215"/>
                    <a:pt x="4892700" y="0"/>
                  </a:cubicBezTo>
                  <a:cubicBezTo>
                    <a:pt x="5069964" y="-27215"/>
                    <a:pt x="5413804" y="41084"/>
                    <a:pt x="5557466" y="0"/>
                  </a:cubicBezTo>
                  <a:cubicBezTo>
                    <a:pt x="5701128" y="-41084"/>
                    <a:pt x="5855005" y="13998"/>
                    <a:pt x="5937332" y="0"/>
                  </a:cubicBezTo>
                  <a:cubicBezTo>
                    <a:pt x="6019659" y="-13998"/>
                    <a:pt x="6205186" y="37993"/>
                    <a:pt x="6317198" y="0"/>
                  </a:cubicBezTo>
                  <a:cubicBezTo>
                    <a:pt x="6429210" y="-37993"/>
                    <a:pt x="6894793" y="997"/>
                    <a:pt x="7266864" y="0"/>
                  </a:cubicBezTo>
                  <a:cubicBezTo>
                    <a:pt x="7349556" y="-3449"/>
                    <a:pt x="7421297" y="66701"/>
                    <a:pt x="7411235" y="144371"/>
                  </a:cubicBezTo>
                  <a:cubicBezTo>
                    <a:pt x="7463787" y="306561"/>
                    <a:pt x="7384894" y="465383"/>
                    <a:pt x="7411235" y="721840"/>
                  </a:cubicBezTo>
                  <a:cubicBezTo>
                    <a:pt x="7400047" y="809234"/>
                    <a:pt x="7352187" y="854449"/>
                    <a:pt x="7266864" y="866211"/>
                  </a:cubicBezTo>
                  <a:cubicBezTo>
                    <a:pt x="7069088" y="921183"/>
                    <a:pt x="6831696" y="798470"/>
                    <a:pt x="6673323" y="866211"/>
                  </a:cubicBezTo>
                  <a:cubicBezTo>
                    <a:pt x="6514950" y="933952"/>
                    <a:pt x="6327741" y="808138"/>
                    <a:pt x="6151007" y="866211"/>
                  </a:cubicBezTo>
                  <a:cubicBezTo>
                    <a:pt x="5974273" y="924284"/>
                    <a:pt x="5641969" y="810022"/>
                    <a:pt x="5486241" y="866211"/>
                  </a:cubicBezTo>
                  <a:cubicBezTo>
                    <a:pt x="5330513" y="922400"/>
                    <a:pt x="5206937" y="833688"/>
                    <a:pt x="5035150" y="866211"/>
                  </a:cubicBezTo>
                  <a:cubicBezTo>
                    <a:pt x="4863363" y="898734"/>
                    <a:pt x="4802236" y="861974"/>
                    <a:pt x="4584058" y="866211"/>
                  </a:cubicBezTo>
                  <a:cubicBezTo>
                    <a:pt x="4365880" y="870448"/>
                    <a:pt x="4209321" y="858352"/>
                    <a:pt x="3990517" y="866211"/>
                  </a:cubicBezTo>
                  <a:cubicBezTo>
                    <a:pt x="3771713" y="874070"/>
                    <a:pt x="3622666" y="816756"/>
                    <a:pt x="3396976" y="866211"/>
                  </a:cubicBezTo>
                  <a:cubicBezTo>
                    <a:pt x="3171286" y="915666"/>
                    <a:pt x="3099340" y="847476"/>
                    <a:pt x="3017110" y="866211"/>
                  </a:cubicBezTo>
                  <a:cubicBezTo>
                    <a:pt x="2934880" y="884946"/>
                    <a:pt x="2756438" y="827168"/>
                    <a:pt x="2566019" y="866211"/>
                  </a:cubicBezTo>
                  <a:cubicBezTo>
                    <a:pt x="2375600" y="905254"/>
                    <a:pt x="2271999" y="821011"/>
                    <a:pt x="2186152" y="866211"/>
                  </a:cubicBezTo>
                  <a:cubicBezTo>
                    <a:pt x="2100305" y="911411"/>
                    <a:pt x="1945765" y="841073"/>
                    <a:pt x="1735061" y="866211"/>
                  </a:cubicBezTo>
                  <a:cubicBezTo>
                    <a:pt x="1524357" y="891349"/>
                    <a:pt x="1392856" y="788105"/>
                    <a:pt x="1070295" y="866211"/>
                  </a:cubicBezTo>
                  <a:cubicBezTo>
                    <a:pt x="747734" y="944317"/>
                    <a:pt x="531872" y="853712"/>
                    <a:pt x="144371" y="866211"/>
                  </a:cubicBezTo>
                  <a:cubicBezTo>
                    <a:pt x="71429" y="861370"/>
                    <a:pt x="8103" y="796048"/>
                    <a:pt x="0" y="721840"/>
                  </a:cubicBezTo>
                  <a:cubicBezTo>
                    <a:pt x="-37076" y="566711"/>
                    <a:pt x="11587" y="271319"/>
                    <a:pt x="0" y="144371"/>
                  </a:cubicBezTo>
                  <a:close/>
                </a:path>
              </a:pathLst>
            </a:custGeom>
            <a:solidFill>
              <a:srgbClr val="FFFFCD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00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5494" y="2272896"/>
              <a:ext cx="7314137" cy="69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Tình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cảm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dòng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sông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quê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33081" r="48481" b="39578"/>
          <a:stretch/>
        </p:blipFill>
        <p:spPr>
          <a:xfrm>
            <a:off x="10236585" y="3836202"/>
            <a:ext cx="1162105" cy="8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45684" y="553453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2585" y="676912"/>
            <a:ext cx="8873753" cy="709350"/>
            <a:chOff x="1102585" y="676912"/>
            <a:chExt cx="8873753" cy="709350"/>
          </a:xfrm>
        </p:grpSpPr>
        <p:grpSp>
          <p:nvGrpSpPr>
            <p:cNvPr id="3" name="Group 2"/>
            <p:cNvGrpSpPr/>
            <p:nvPr/>
          </p:nvGrpSpPr>
          <p:grpSpPr>
            <a:xfrm>
              <a:off x="2637692" y="676912"/>
              <a:ext cx="7338646" cy="709350"/>
              <a:chOff x="6229841" y="192532"/>
              <a:chExt cx="7338646" cy="709350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6229841" y="192532"/>
                <a:ext cx="7338646" cy="689287"/>
              </a:xfrm>
              <a:custGeom>
                <a:avLst/>
                <a:gdLst>
                  <a:gd name="connsiteX0" fmla="*/ 0 w 7338646"/>
                  <a:gd name="connsiteY0" fmla="*/ 114883 h 689287"/>
                  <a:gd name="connsiteX1" fmla="*/ 114883 w 7338646"/>
                  <a:gd name="connsiteY1" fmla="*/ 0 h 689287"/>
                  <a:gd name="connsiteX2" fmla="*/ 778378 w 7338646"/>
                  <a:gd name="connsiteY2" fmla="*/ 0 h 689287"/>
                  <a:gd name="connsiteX3" fmla="*/ 1228608 w 7338646"/>
                  <a:gd name="connsiteY3" fmla="*/ 0 h 689287"/>
                  <a:gd name="connsiteX4" fmla="*/ 1678837 w 7338646"/>
                  <a:gd name="connsiteY4" fmla="*/ 0 h 689287"/>
                  <a:gd name="connsiteX5" fmla="*/ 2413421 w 7338646"/>
                  <a:gd name="connsiteY5" fmla="*/ 0 h 689287"/>
                  <a:gd name="connsiteX6" fmla="*/ 3076916 w 7338646"/>
                  <a:gd name="connsiteY6" fmla="*/ 0 h 689287"/>
                  <a:gd name="connsiteX7" fmla="*/ 3456057 w 7338646"/>
                  <a:gd name="connsiteY7" fmla="*/ 0 h 689287"/>
                  <a:gd name="connsiteX8" fmla="*/ 3977374 w 7338646"/>
                  <a:gd name="connsiteY8" fmla="*/ 0 h 689287"/>
                  <a:gd name="connsiteX9" fmla="*/ 4640870 w 7338646"/>
                  <a:gd name="connsiteY9" fmla="*/ 0 h 689287"/>
                  <a:gd name="connsiteX10" fmla="*/ 5304365 w 7338646"/>
                  <a:gd name="connsiteY10" fmla="*/ 0 h 689287"/>
                  <a:gd name="connsiteX11" fmla="*/ 5683506 w 7338646"/>
                  <a:gd name="connsiteY11" fmla="*/ 0 h 689287"/>
                  <a:gd name="connsiteX12" fmla="*/ 6062646 w 7338646"/>
                  <a:gd name="connsiteY12" fmla="*/ 0 h 689287"/>
                  <a:gd name="connsiteX13" fmla="*/ 6441786 w 7338646"/>
                  <a:gd name="connsiteY13" fmla="*/ 0 h 689287"/>
                  <a:gd name="connsiteX14" fmla="*/ 7223763 w 7338646"/>
                  <a:gd name="connsiteY14" fmla="*/ 0 h 689287"/>
                  <a:gd name="connsiteX15" fmla="*/ 7338646 w 7338646"/>
                  <a:gd name="connsiteY15" fmla="*/ 114883 h 689287"/>
                  <a:gd name="connsiteX16" fmla="*/ 7338646 w 7338646"/>
                  <a:gd name="connsiteY16" fmla="*/ 574404 h 689287"/>
                  <a:gd name="connsiteX17" fmla="*/ 7223763 w 7338646"/>
                  <a:gd name="connsiteY17" fmla="*/ 689287 h 689287"/>
                  <a:gd name="connsiteX18" fmla="*/ 6773534 w 7338646"/>
                  <a:gd name="connsiteY18" fmla="*/ 689287 h 689287"/>
                  <a:gd name="connsiteX19" fmla="*/ 6181127 w 7338646"/>
                  <a:gd name="connsiteY19" fmla="*/ 689287 h 689287"/>
                  <a:gd name="connsiteX20" fmla="*/ 5730898 w 7338646"/>
                  <a:gd name="connsiteY20" fmla="*/ 689287 h 689287"/>
                  <a:gd name="connsiteX21" fmla="*/ 5209580 w 7338646"/>
                  <a:gd name="connsiteY21" fmla="*/ 689287 h 689287"/>
                  <a:gd name="connsiteX22" fmla="*/ 4617174 w 7338646"/>
                  <a:gd name="connsiteY22" fmla="*/ 689287 h 689287"/>
                  <a:gd name="connsiteX23" fmla="*/ 4024767 w 7338646"/>
                  <a:gd name="connsiteY23" fmla="*/ 689287 h 689287"/>
                  <a:gd name="connsiteX24" fmla="*/ 3290183 w 7338646"/>
                  <a:gd name="connsiteY24" fmla="*/ 689287 h 689287"/>
                  <a:gd name="connsiteX25" fmla="*/ 2626687 w 7338646"/>
                  <a:gd name="connsiteY25" fmla="*/ 689287 h 689287"/>
                  <a:gd name="connsiteX26" fmla="*/ 2247547 w 7338646"/>
                  <a:gd name="connsiteY26" fmla="*/ 689287 h 689287"/>
                  <a:gd name="connsiteX27" fmla="*/ 1512963 w 7338646"/>
                  <a:gd name="connsiteY27" fmla="*/ 689287 h 689287"/>
                  <a:gd name="connsiteX28" fmla="*/ 778378 w 7338646"/>
                  <a:gd name="connsiteY28" fmla="*/ 689287 h 689287"/>
                  <a:gd name="connsiteX29" fmla="*/ 114883 w 7338646"/>
                  <a:gd name="connsiteY29" fmla="*/ 689287 h 689287"/>
                  <a:gd name="connsiteX30" fmla="*/ 0 w 7338646"/>
                  <a:gd name="connsiteY30" fmla="*/ 574404 h 689287"/>
                  <a:gd name="connsiteX31" fmla="*/ 0 w 7338646"/>
                  <a:gd name="connsiteY31" fmla="*/ 114883 h 689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338646" h="689287" fill="none" extrusionOk="0">
                    <a:moveTo>
                      <a:pt x="0" y="114883"/>
                    </a:moveTo>
                    <a:cubicBezTo>
                      <a:pt x="10146" y="55993"/>
                      <a:pt x="68691" y="-564"/>
                      <a:pt x="114883" y="0"/>
                    </a:cubicBezTo>
                    <a:cubicBezTo>
                      <a:pt x="271649" y="-29314"/>
                      <a:pt x="604431" y="54121"/>
                      <a:pt x="778378" y="0"/>
                    </a:cubicBezTo>
                    <a:cubicBezTo>
                      <a:pt x="952326" y="-54121"/>
                      <a:pt x="1019506" y="26790"/>
                      <a:pt x="1228608" y="0"/>
                    </a:cubicBezTo>
                    <a:cubicBezTo>
                      <a:pt x="1437710" y="-26790"/>
                      <a:pt x="1486934" y="10638"/>
                      <a:pt x="1678837" y="0"/>
                    </a:cubicBezTo>
                    <a:cubicBezTo>
                      <a:pt x="1870740" y="-10638"/>
                      <a:pt x="2058657" y="26811"/>
                      <a:pt x="2413421" y="0"/>
                    </a:cubicBezTo>
                    <a:cubicBezTo>
                      <a:pt x="2768185" y="-26811"/>
                      <a:pt x="2827318" y="18697"/>
                      <a:pt x="3076916" y="0"/>
                    </a:cubicBezTo>
                    <a:cubicBezTo>
                      <a:pt x="3326514" y="-18697"/>
                      <a:pt x="3359545" y="20573"/>
                      <a:pt x="3456057" y="0"/>
                    </a:cubicBezTo>
                    <a:cubicBezTo>
                      <a:pt x="3552569" y="-20573"/>
                      <a:pt x="3762570" y="43891"/>
                      <a:pt x="3977374" y="0"/>
                    </a:cubicBezTo>
                    <a:cubicBezTo>
                      <a:pt x="4192178" y="-43891"/>
                      <a:pt x="4361205" y="39707"/>
                      <a:pt x="4640870" y="0"/>
                    </a:cubicBezTo>
                    <a:cubicBezTo>
                      <a:pt x="4920535" y="-39707"/>
                      <a:pt x="4996727" y="46367"/>
                      <a:pt x="5304365" y="0"/>
                    </a:cubicBezTo>
                    <a:cubicBezTo>
                      <a:pt x="5612003" y="-46367"/>
                      <a:pt x="5578795" y="25141"/>
                      <a:pt x="5683506" y="0"/>
                    </a:cubicBezTo>
                    <a:cubicBezTo>
                      <a:pt x="5788217" y="-25141"/>
                      <a:pt x="5965675" y="16660"/>
                      <a:pt x="6062646" y="0"/>
                    </a:cubicBezTo>
                    <a:cubicBezTo>
                      <a:pt x="6159617" y="-16660"/>
                      <a:pt x="6332354" y="12508"/>
                      <a:pt x="6441786" y="0"/>
                    </a:cubicBezTo>
                    <a:cubicBezTo>
                      <a:pt x="6551218" y="-12508"/>
                      <a:pt x="6972055" y="85586"/>
                      <a:pt x="7223763" y="0"/>
                    </a:cubicBezTo>
                    <a:cubicBezTo>
                      <a:pt x="7277924" y="-3970"/>
                      <a:pt x="7343296" y="45962"/>
                      <a:pt x="7338646" y="114883"/>
                    </a:cubicBezTo>
                    <a:cubicBezTo>
                      <a:pt x="7355360" y="303601"/>
                      <a:pt x="7313872" y="380727"/>
                      <a:pt x="7338646" y="574404"/>
                    </a:cubicBezTo>
                    <a:cubicBezTo>
                      <a:pt x="7342405" y="637595"/>
                      <a:pt x="7286701" y="685295"/>
                      <a:pt x="7223763" y="689287"/>
                    </a:cubicBezTo>
                    <a:cubicBezTo>
                      <a:pt x="7055249" y="720438"/>
                      <a:pt x="6869192" y="647800"/>
                      <a:pt x="6773534" y="689287"/>
                    </a:cubicBezTo>
                    <a:cubicBezTo>
                      <a:pt x="6677876" y="730774"/>
                      <a:pt x="6379891" y="653557"/>
                      <a:pt x="6181127" y="689287"/>
                    </a:cubicBezTo>
                    <a:cubicBezTo>
                      <a:pt x="5982363" y="725017"/>
                      <a:pt x="5955891" y="663294"/>
                      <a:pt x="5730898" y="689287"/>
                    </a:cubicBezTo>
                    <a:cubicBezTo>
                      <a:pt x="5505905" y="715280"/>
                      <a:pt x="5413662" y="639368"/>
                      <a:pt x="5209580" y="689287"/>
                    </a:cubicBezTo>
                    <a:cubicBezTo>
                      <a:pt x="5005498" y="739206"/>
                      <a:pt x="4835641" y="667121"/>
                      <a:pt x="4617174" y="689287"/>
                    </a:cubicBezTo>
                    <a:cubicBezTo>
                      <a:pt x="4398707" y="711453"/>
                      <a:pt x="4295844" y="676502"/>
                      <a:pt x="4024767" y="689287"/>
                    </a:cubicBezTo>
                    <a:cubicBezTo>
                      <a:pt x="3753690" y="702072"/>
                      <a:pt x="3639543" y="612235"/>
                      <a:pt x="3290183" y="689287"/>
                    </a:cubicBezTo>
                    <a:cubicBezTo>
                      <a:pt x="2940823" y="766339"/>
                      <a:pt x="2848982" y="684820"/>
                      <a:pt x="2626687" y="689287"/>
                    </a:cubicBezTo>
                    <a:cubicBezTo>
                      <a:pt x="2404392" y="693754"/>
                      <a:pt x="2373908" y="648002"/>
                      <a:pt x="2247547" y="689287"/>
                    </a:cubicBezTo>
                    <a:cubicBezTo>
                      <a:pt x="2121186" y="730572"/>
                      <a:pt x="1723468" y="636263"/>
                      <a:pt x="1512963" y="689287"/>
                    </a:cubicBezTo>
                    <a:cubicBezTo>
                      <a:pt x="1302458" y="742311"/>
                      <a:pt x="965840" y="645216"/>
                      <a:pt x="778378" y="689287"/>
                    </a:cubicBezTo>
                    <a:cubicBezTo>
                      <a:pt x="590916" y="733358"/>
                      <a:pt x="395192" y="634182"/>
                      <a:pt x="114883" y="689287"/>
                    </a:cubicBezTo>
                    <a:cubicBezTo>
                      <a:pt x="64719" y="685937"/>
                      <a:pt x="12460" y="628937"/>
                      <a:pt x="0" y="574404"/>
                    </a:cubicBezTo>
                    <a:cubicBezTo>
                      <a:pt x="-54228" y="478406"/>
                      <a:pt x="6871" y="256606"/>
                      <a:pt x="0" y="114883"/>
                    </a:cubicBezTo>
                    <a:close/>
                  </a:path>
                  <a:path w="7338646" h="689287" stroke="0" extrusionOk="0">
                    <a:moveTo>
                      <a:pt x="0" y="114883"/>
                    </a:moveTo>
                    <a:cubicBezTo>
                      <a:pt x="-11009" y="48183"/>
                      <a:pt x="60207" y="6678"/>
                      <a:pt x="114883" y="0"/>
                    </a:cubicBezTo>
                    <a:cubicBezTo>
                      <a:pt x="416998" y="-6440"/>
                      <a:pt x="562936" y="7511"/>
                      <a:pt x="778378" y="0"/>
                    </a:cubicBezTo>
                    <a:cubicBezTo>
                      <a:pt x="993820" y="-7511"/>
                      <a:pt x="1168975" y="53816"/>
                      <a:pt x="1441874" y="0"/>
                    </a:cubicBezTo>
                    <a:cubicBezTo>
                      <a:pt x="1714773" y="-53816"/>
                      <a:pt x="1949186" y="31964"/>
                      <a:pt x="2105369" y="0"/>
                    </a:cubicBezTo>
                    <a:cubicBezTo>
                      <a:pt x="2261552" y="-31964"/>
                      <a:pt x="2482479" y="35275"/>
                      <a:pt x="2839954" y="0"/>
                    </a:cubicBezTo>
                    <a:cubicBezTo>
                      <a:pt x="3197429" y="-35275"/>
                      <a:pt x="3132838" y="33587"/>
                      <a:pt x="3290183" y="0"/>
                    </a:cubicBezTo>
                    <a:cubicBezTo>
                      <a:pt x="3447528" y="-33587"/>
                      <a:pt x="3664384" y="24481"/>
                      <a:pt x="3882589" y="0"/>
                    </a:cubicBezTo>
                    <a:cubicBezTo>
                      <a:pt x="4100794" y="-24481"/>
                      <a:pt x="4203936" y="2177"/>
                      <a:pt x="4403907" y="0"/>
                    </a:cubicBezTo>
                    <a:cubicBezTo>
                      <a:pt x="4603878" y="-2177"/>
                      <a:pt x="4730651" y="14128"/>
                      <a:pt x="4854136" y="0"/>
                    </a:cubicBezTo>
                    <a:cubicBezTo>
                      <a:pt x="4977621" y="-14128"/>
                      <a:pt x="5236239" y="73829"/>
                      <a:pt x="5517632" y="0"/>
                    </a:cubicBezTo>
                    <a:cubicBezTo>
                      <a:pt x="5799025" y="-73829"/>
                      <a:pt x="5809170" y="25048"/>
                      <a:pt x="5896772" y="0"/>
                    </a:cubicBezTo>
                    <a:cubicBezTo>
                      <a:pt x="5984374" y="-25048"/>
                      <a:pt x="6154914" y="2882"/>
                      <a:pt x="6275912" y="0"/>
                    </a:cubicBezTo>
                    <a:cubicBezTo>
                      <a:pt x="6396910" y="-2882"/>
                      <a:pt x="6751429" y="111187"/>
                      <a:pt x="7223763" y="0"/>
                    </a:cubicBezTo>
                    <a:cubicBezTo>
                      <a:pt x="7294674" y="-8700"/>
                      <a:pt x="7348623" y="53481"/>
                      <a:pt x="7338646" y="114883"/>
                    </a:cubicBezTo>
                    <a:cubicBezTo>
                      <a:pt x="7382452" y="250894"/>
                      <a:pt x="7291887" y="369204"/>
                      <a:pt x="7338646" y="574404"/>
                    </a:cubicBezTo>
                    <a:cubicBezTo>
                      <a:pt x="7327654" y="645379"/>
                      <a:pt x="7289614" y="684230"/>
                      <a:pt x="7223763" y="689287"/>
                    </a:cubicBezTo>
                    <a:cubicBezTo>
                      <a:pt x="7022422" y="720737"/>
                      <a:pt x="6859296" y="679312"/>
                      <a:pt x="6631356" y="689287"/>
                    </a:cubicBezTo>
                    <a:cubicBezTo>
                      <a:pt x="6403416" y="699262"/>
                      <a:pt x="6237262" y="686321"/>
                      <a:pt x="6110038" y="689287"/>
                    </a:cubicBezTo>
                    <a:cubicBezTo>
                      <a:pt x="5982814" y="692253"/>
                      <a:pt x="5740570" y="659922"/>
                      <a:pt x="5446543" y="689287"/>
                    </a:cubicBezTo>
                    <a:cubicBezTo>
                      <a:pt x="5152516" y="718652"/>
                      <a:pt x="5110998" y="636008"/>
                      <a:pt x="4996314" y="689287"/>
                    </a:cubicBezTo>
                    <a:cubicBezTo>
                      <a:pt x="4881630" y="742566"/>
                      <a:pt x="4656145" y="651798"/>
                      <a:pt x="4546085" y="689287"/>
                    </a:cubicBezTo>
                    <a:cubicBezTo>
                      <a:pt x="4436025" y="726776"/>
                      <a:pt x="4164659" y="676059"/>
                      <a:pt x="3953678" y="689287"/>
                    </a:cubicBezTo>
                    <a:cubicBezTo>
                      <a:pt x="3742697" y="702515"/>
                      <a:pt x="3595005" y="681410"/>
                      <a:pt x="3361272" y="689287"/>
                    </a:cubicBezTo>
                    <a:cubicBezTo>
                      <a:pt x="3127539" y="697164"/>
                      <a:pt x="3149344" y="667036"/>
                      <a:pt x="2982131" y="689287"/>
                    </a:cubicBezTo>
                    <a:cubicBezTo>
                      <a:pt x="2814918" y="711538"/>
                      <a:pt x="2630509" y="676714"/>
                      <a:pt x="2531902" y="689287"/>
                    </a:cubicBezTo>
                    <a:cubicBezTo>
                      <a:pt x="2433295" y="701860"/>
                      <a:pt x="2234756" y="683382"/>
                      <a:pt x="2152762" y="689287"/>
                    </a:cubicBezTo>
                    <a:cubicBezTo>
                      <a:pt x="2070768" y="695192"/>
                      <a:pt x="1910088" y="681086"/>
                      <a:pt x="1702533" y="689287"/>
                    </a:cubicBezTo>
                    <a:cubicBezTo>
                      <a:pt x="1494978" y="697488"/>
                      <a:pt x="1228942" y="614286"/>
                      <a:pt x="1039037" y="689287"/>
                    </a:cubicBezTo>
                    <a:cubicBezTo>
                      <a:pt x="849132" y="764288"/>
                      <a:pt x="519805" y="676760"/>
                      <a:pt x="114883" y="689287"/>
                    </a:cubicBezTo>
                    <a:cubicBezTo>
                      <a:pt x="57885" y="684689"/>
                      <a:pt x="3425" y="635517"/>
                      <a:pt x="0" y="574404"/>
                    </a:cubicBezTo>
                    <a:cubicBezTo>
                      <a:pt x="-36366" y="360982"/>
                      <a:pt x="43211" y="216086"/>
                      <a:pt x="0" y="114883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329917" y="193996"/>
                <a:ext cx="713849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Nội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dung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chính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của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663F0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bà</a:t>
                </a:r>
                <a:r>
                  <a:rPr lang="en-US" altLang="zh-CN" sz="4000" b="1" kern="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i</a:t>
                </a:r>
                <a:r>
                  <a:rPr lang="en-US" altLang="zh-CN" sz="4000" b="1" kern="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thơ</a:t>
                </a:r>
                <a:r>
                  <a:rPr lang="en-US" altLang="zh-CN" sz="4000" b="1" kern="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là</a:t>
                </a:r>
                <a:r>
                  <a:rPr lang="en-US" altLang="zh-CN" sz="4000" b="1" kern="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gì</a:t>
                </a:r>
                <a:r>
                  <a:rPr lang="en-US" altLang="zh-CN" sz="4000" b="1" kern="0" dirty="0">
                    <a:solidFill>
                      <a:srgbClr val="663F0D">
                        <a:lumMod val="50000"/>
                      </a:srgbClr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02585" y="676913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637691" y="1651392"/>
            <a:ext cx="7201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Bài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thơ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9842" y="2644471"/>
            <a:ext cx="9167840" cy="1323439"/>
            <a:chOff x="1249842" y="2644471"/>
            <a:chExt cx="9167840" cy="1323439"/>
          </a:xfrm>
        </p:grpSpPr>
        <p:sp>
          <p:nvSpPr>
            <p:cNvPr id="9" name="Rectangle 8"/>
            <p:cNvSpPr/>
            <p:nvPr/>
          </p:nvSpPr>
          <p:spPr>
            <a:xfrm>
              <a:off x="2059128" y="2644471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Tình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quý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mến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2890211"/>
              <a:ext cx="562092" cy="39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49842" y="4158416"/>
            <a:ext cx="9167840" cy="1323439"/>
            <a:chOff x="1249842" y="4158416"/>
            <a:chExt cx="9167840" cy="1323439"/>
          </a:xfrm>
        </p:grpSpPr>
        <p:sp>
          <p:nvSpPr>
            <p:cNvPr id="10" name="Rectangle 9"/>
            <p:cNvSpPr/>
            <p:nvPr/>
          </p:nvSpPr>
          <p:spPr>
            <a:xfrm>
              <a:off x="2059128" y="4158416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Tình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4444444"/>
              <a:ext cx="571644" cy="40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51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7418" y="68630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71646" y="686300"/>
            <a:ext cx="5836981" cy="863160"/>
            <a:chOff x="2509849" y="-1508739"/>
            <a:chExt cx="5836981" cy="863160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3458308" y="-1508739"/>
              <a:ext cx="4888522" cy="863160"/>
            </a:xfrm>
            <a:custGeom>
              <a:avLst/>
              <a:gdLst>
                <a:gd name="connsiteX0" fmla="*/ 0 w 4888522"/>
                <a:gd name="connsiteY0" fmla="*/ 143863 h 863160"/>
                <a:gd name="connsiteX1" fmla="*/ 143863 w 4888522"/>
                <a:gd name="connsiteY1" fmla="*/ 0 h 863160"/>
                <a:gd name="connsiteX2" fmla="*/ 626947 w 4888522"/>
                <a:gd name="connsiteY2" fmla="*/ 0 h 863160"/>
                <a:gd name="connsiteX3" fmla="*/ 1110030 w 4888522"/>
                <a:gd name="connsiteY3" fmla="*/ 0 h 863160"/>
                <a:gd name="connsiteX4" fmla="*/ 1547106 w 4888522"/>
                <a:gd name="connsiteY4" fmla="*/ 0 h 863160"/>
                <a:gd name="connsiteX5" fmla="*/ 2030189 w 4888522"/>
                <a:gd name="connsiteY5" fmla="*/ 0 h 863160"/>
                <a:gd name="connsiteX6" fmla="*/ 2651297 w 4888522"/>
                <a:gd name="connsiteY6" fmla="*/ 0 h 863160"/>
                <a:gd name="connsiteX7" fmla="*/ 3134380 w 4888522"/>
                <a:gd name="connsiteY7" fmla="*/ 0 h 863160"/>
                <a:gd name="connsiteX8" fmla="*/ 3709480 w 4888522"/>
                <a:gd name="connsiteY8" fmla="*/ 0 h 863160"/>
                <a:gd name="connsiteX9" fmla="*/ 4238571 w 4888522"/>
                <a:gd name="connsiteY9" fmla="*/ 0 h 863160"/>
                <a:gd name="connsiteX10" fmla="*/ 4744659 w 4888522"/>
                <a:gd name="connsiteY10" fmla="*/ 0 h 863160"/>
                <a:gd name="connsiteX11" fmla="*/ 4888522 w 4888522"/>
                <a:gd name="connsiteY11" fmla="*/ 143863 h 863160"/>
                <a:gd name="connsiteX12" fmla="*/ 4888522 w 4888522"/>
                <a:gd name="connsiteY12" fmla="*/ 719297 h 863160"/>
                <a:gd name="connsiteX13" fmla="*/ 4744659 w 4888522"/>
                <a:gd name="connsiteY13" fmla="*/ 863160 h 863160"/>
                <a:gd name="connsiteX14" fmla="*/ 4261575 w 4888522"/>
                <a:gd name="connsiteY14" fmla="*/ 863160 h 863160"/>
                <a:gd name="connsiteX15" fmla="*/ 3640468 w 4888522"/>
                <a:gd name="connsiteY15" fmla="*/ 863160 h 863160"/>
                <a:gd name="connsiteX16" fmla="*/ 3203392 w 4888522"/>
                <a:gd name="connsiteY16" fmla="*/ 863160 h 863160"/>
                <a:gd name="connsiteX17" fmla="*/ 2674301 w 4888522"/>
                <a:gd name="connsiteY17" fmla="*/ 863160 h 863160"/>
                <a:gd name="connsiteX18" fmla="*/ 2053193 w 4888522"/>
                <a:gd name="connsiteY18" fmla="*/ 863160 h 863160"/>
                <a:gd name="connsiteX19" fmla="*/ 1432086 w 4888522"/>
                <a:gd name="connsiteY19" fmla="*/ 863160 h 863160"/>
                <a:gd name="connsiteX20" fmla="*/ 995010 w 4888522"/>
                <a:gd name="connsiteY20" fmla="*/ 863160 h 863160"/>
                <a:gd name="connsiteX21" fmla="*/ 143863 w 4888522"/>
                <a:gd name="connsiteY21" fmla="*/ 863160 h 863160"/>
                <a:gd name="connsiteX22" fmla="*/ 0 w 4888522"/>
                <a:gd name="connsiteY22" fmla="*/ 719297 h 863160"/>
                <a:gd name="connsiteX23" fmla="*/ 0 w 4888522"/>
                <a:gd name="connsiteY23" fmla="*/ 143863 h 86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88522" h="863160" fill="none" extrusionOk="0">
                  <a:moveTo>
                    <a:pt x="0" y="143863"/>
                  </a:moveTo>
                  <a:cubicBezTo>
                    <a:pt x="-2974" y="70866"/>
                    <a:pt x="55031" y="-4167"/>
                    <a:pt x="143863" y="0"/>
                  </a:cubicBezTo>
                  <a:cubicBezTo>
                    <a:pt x="260743" y="-47185"/>
                    <a:pt x="469960" y="3294"/>
                    <a:pt x="626947" y="0"/>
                  </a:cubicBezTo>
                  <a:cubicBezTo>
                    <a:pt x="783934" y="-3294"/>
                    <a:pt x="886989" y="49911"/>
                    <a:pt x="1110030" y="0"/>
                  </a:cubicBezTo>
                  <a:cubicBezTo>
                    <a:pt x="1333071" y="-49911"/>
                    <a:pt x="1420299" y="15106"/>
                    <a:pt x="1547106" y="0"/>
                  </a:cubicBezTo>
                  <a:cubicBezTo>
                    <a:pt x="1673913" y="-15106"/>
                    <a:pt x="1888543" y="57065"/>
                    <a:pt x="2030189" y="0"/>
                  </a:cubicBezTo>
                  <a:cubicBezTo>
                    <a:pt x="2171835" y="-57065"/>
                    <a:pt x="2469329" y="62591"/>
                    <a:pt x="2651297" y="0"/>
                  </a:cubicBezTo>
                  <a:cubicBezTo>
                    <a:pt x="2833265" y="-62591"/>
                    <a:pt x="2954240" y="23083"/>
                    <a:pt x="3134380" y="0"/>
                  </a:cubicBezTo>
                  <a:cubicBezTo>
                    <a:pt x="3314520" y="-23083"/>
                    <a:pt x="3436561" y="31912"/>
                    <a:pt x="3709480" y="0"/>
                  </a:cubicBezTo>
                  <a:cubicBezTo>
                    <a:pt x="3982399" y="-31912"/>
                    <a:pt x="4059925" y="10104"/>
                    <a:pt x="4238571" y="0"/>
                  </a:cubicBezTo>
                  <a:cubicBezTo>
                    <a:pt x="4417217" y="-10104"/>
                    <a:pt x="4509280" y="36493"/>
                    <a:pt x="4744659" y="0"/>
                  </a:cubicBezTo>
                  <a:cubicBezTo>
                    <a:pt x="4844987" y="9377"/>
                    <a:pt x="4911309" y="63666"/>
                    <a:pt x="4888522" y="143863"/>
                  </a:cubicBezTo>
                  <a:cubicBezTo>
                    <a:pt x="4910122" y="321592"/>
                    <a:pt x="4886193" y="544239"/>
                    <a:pt x="4888522" y="719297"/>
                  </a:cubicBezTo>
                  <a:cubicBezTo>
                    <a:pt x="4902013" y="806061"/>
                    <a:pt x="4845942" y="858152"/>
                    <a:pt x="4744659" y="863160"/>
                  </a:cubicBezTo>
                  <a:cubicBezTo>
                    <a:pt x="4583640" y="863275"/>
                    <a:pt x="4409838" y="854920"/>
                    <a:pt x="4261575" y="863160"/>
                  </a:cubicBezTo>
                  <a:cubicBezTo>
                    <a:pt x="4113312" y="871400"/>
                    <a:pt x="3813487" y="795904"/>
                    <a:pt x="3640468" y="863160"/>
                  </a:cubicBezTo>
                  <a:cubicBezTo>
                    <a:pt x="3467449" y="930416"/>
                    <a:pt x="3298381" y="826622"/>
                    <a:pt x="3203392" y="863160"/>
                  </a:cubicBezTo>
                  <a:cubicBezTo>
                    <a:pt x="3108403" y="899698"/>
                    <a:pt x="2850447" y="811953"/>
                    <a:pt x="2674301" y="863160"/>
                  </a:cubicBezTo>
                  <a:cubicBezTo>
                    <a:pt x="2498155" y="914367"/>
                    <a:pt x="2290499" y="846491"/>
                    <a:pt x="2053193" y="863160"/>
                  </a:cubicBezTo>
                  <a:cubicBezTo>
                    <a:pt x="1815887" y="879829"/>
                    <a:pt x="1706357" y="811805"/>
                    <a:pt x="1432086" y="863160"/>
                  </a:cubicBezTo>
                  <a:cubicBezTo>
                    <a:pt x="1157815" y="914515"/>
                    <a:pt x="1112402" y="824971"/>
                    <a:pt x="995010" y="863160"/>
                  </a:cubicBezTo>
                  <a:cubicBezTo>
                    <a:pt x="877618" y="901349"/>
                    <a:pt x="437130" y="806450"/>
                    <a:pt x="143863" y="863160"/>
                  </a:cubicBezTo>
                  <a:cubicBezTo>
                    <a:pt x="54586" y="863150"/>
                    <a:pt x="-5807" y="805810"/>
                    <a:pt x="0" y="719297"/>
                  </a:cubicBezTo>
                  <a:cubicBezTo>
                    <a:pt x="-34447" y="514903"/>
                    <a:pt x="46229" y="278589"/>
                    <a:pt x="0" y="143863"/>
                  </a:cubicBezTo>
                  <a:close/>
                </a:path>
                <a:path w="4888522" h="863160" stroke="0" extrusionOk="0">
                  <a:moveTo>
                    <a:pt x="0" y="143863"/>
                  </a:moveTo>
                  <a:cubicBezTo>
                    <a:pt x="-15226" y="59912"/>
                    <a:pt x="66345" y="1473"/>
                    <a:pt x="143863" y="0"/>
                  </a:cubicBezTo>
                  <a:cubicBezTo>
                    <a:pt x="296074" y="-54833"/>
                    <a:pt x="523982" y="73973"/>
                    <a:pt x="764970" y="0"/>
                  </a:cubicBezTo>
                  <a:cubicBezTo>
                    <a:pt x="1005958" y="-73973"/>
                    <a:pt x="1081257" y="1923"/>
                    <a:pt x="1386078" y="0"/>
                  </a:cubicBezTo>
                  <a:cubicBezTo>
                    <a:pt x="1690899" y="-1923"/>
                    <a:pt x="1853948" y="48078"/>
                    <a:pt x="2007185" y="0"/>
                  </a:cubicBezTo>
                  <a:cubicBezTo>
                    <a:pt x="2160422" y="-48078"/>
                    <a:pt x="2425659" y="8299"/>
                    <a:pt x="2674301" y="0"/>
                  </a:cubicBezTo>
                  <a:cubicBezTo>
                    <a:pt x="2922943" y="-8299"/>
                    <a:pt x="3042164" y="14297"/>
                    <a:pt x="3157384" y="0"/>
                  </a:cubicBezTo>
                  <a:cubicBezTo>
                    <a:pt x="3272604" y="-14297"/>
                    <a:pt x="3516425" y="52518"/>
                    <a:pt x="3732484" y="0"/>
                  </a:cubicBezTo>
                  <a:cubicBezTo>
                    <a:pt x="3948543" y="-52518"/>
                    <a:pt x="4404736" y="31537"/>
                    <a:pt x="4744659" y="0"/>
                  </a:cubicBezTo>
                  <a:cubicBezTo>
                    <a:pt x="4829901" y="9781"/>
                    <a:pt x="4883941" y="47697"/>
                    <a:pt x="4888522" y="143863"/>
                  </a:cubicBezTo>
                  <a:cubicBezTo>
                    <a:pt x="4904884" y="308967"/>
                    <a:pt x="4877799" y="522309"/>
                    <a:pt x="4888522" y="719297"/>
                  </a:cubicBezTo>
                  <a:cubicBezTo>
                    <a:pt x="4896407" y="818257"/>
                    <a:pt x="4822355" y="872222"/>
                    <a:pt x="4744659" y="863160"/>
                  </a:cubicBezTo>
                  <a:cubicBezTo>
                    <a:pt x="4435003" y="929156"/>
                    <a:pt x="4226244" y="822261"/>
                    <a:pt x="4077544" y="863160"/>
                  </a:cubicBezTo>
                  <a:cubicBezTo>
                    <a:pt x="3928845" y="904059"/>
                    <a:pt x="3794578" y="839131"/>
                    <a:pt x="3594460" y="863160"/>
                  </a:cubicBezTo>
                  <a:cubicBezTo>
                    <a:pt x="3394342" y="887189"/>
                    <a:pt x="3108763" y="785105"/>
                    <a:pt x="2927345" y="863160"/>
                  </a:cubicBezTo>
                  <a:cubicBezTo>
                    <a:pt x="2745928" y="941215"/>
                    <a:pt x="2538620" y="835485"/>
                    <a:pt x="2260229" y="863160"/>
                  </a:cubicBezTo>
                  <a:cubicBezTo>
                    <a:pt x="1981838" y="890835"/>
                    <a:pt x="1952433" y="842493"/>
                    <a:pt x="1731138" y="863160"/>
                  </a:cubicBezTo>
                  <a:cubicBezTo>
                    <a:pt x="1509843" y="883827"/>
                    <a:pt x="1372409" y="789947"/>
                    <a:pt x="1064022" y="863160"/>
                  </a:cubicBezTo>
                  <a:cubicBezTo>
                    <a:pt x="755635" y="936373"/>
                    <a:pt x="335009" y="829205"/>
                    <a:pt x="143863" y="863160"/>
                  </a:cubicBezTo>
                  <a:cubicBezTo>
                    <a:pt x="75253" y="874198"/>
                    <a:pt x="3056" y="801890"/>
                    <a:pt x="0" y="719297"/>
                  </a:cubicBezTo>
                  <a:cubicBezTo>
                    <a:pt x="-44030" y="512326"/>
                    <a:pt x="38682" y="284956"/>
                    <a:pt x="0" y="143863"/>
                  </a:cubicBezTo>
                  <a:close/>
                </a:path>
              </a:pathLst>
            </a:custGeom>
            <a:solidFill>
              <a:srgbClr val="F9D6C7"/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Liên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509849" y="-1431834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400950" y="2482778"/>
            <a:ext cx="7178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Em</a:t>
            </a:r>
            <a:r>
              <a: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sẽ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gì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để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tình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thương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đối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ông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54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kumimoji="0" lang="en-US" altLang="zh-CN" sz="54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E66126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Grandparents Stock Illustrations – 16,412 Grandparents Stock Illustrations,  Vectors &amp;amp; Clipart - Dreamstim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74871"/>
            <a:ext cx="3630978" cy="36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0443" y="364007"/>
            <a:ext cx="8640056" cy="1197604"/>
            <a:chOff x="890443" y="364007"/>
            <a:chExt cx="8640056" cy="1197604"/>
          </a:xfrm>
        </p:grpSpPr>
        <p:grpSp>
          <p:nvGrpSpPr>
            <p:cNvPr id="12" name="Group 11"/>
            <p:cNvGrpSpPr/>
            <p:nvPr/>
          </p:nvGrpSpPr>
          <p:grpSpPr>
            <a:xfrm>
              <a:off x="890443" y="364007"/>
              <a:ext cx="731520" cy="731520"/>
              <a:chOff x="2076774" y="2479729"/>
              <a:chExt cx="731520" cy="73152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76774" y="2479729"/>
                <a:ext cx="731520" cy="731520"/>
              </a:xfrm>
              <a:prstGeom prst="roundRect">
                <a:avLst/>
              </a:prstGeom>
              <a:solidFill>
                <a:srgbClr val="80CDE1"/>
              </a:solidFill>
              <a:ln w="12700" cap="flat" cmpd="sng" algn="ctr">
                <a:solidFill>
                  <a:srgbClr val="80CDE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83023" l="10000" r="94535"/>
                        </a14:imgEffect>
                      </a14:imgLayer>
                    </a14:imgProps>
                  </a:ext>
                </a:extLst>
              </a:blip>
              <a:srcRect l="20990" t="14572" b="17883"/>
              <a:stretch/>
            </p:blipFill>
            <p:spPr>
              <a:xfrm rot="18674869">
                <a:off x="2210772" y="2608872"/>
                <a:ext cx="560729" cy="479354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>
            <a:xfrm>
              <a:off x="1904214" y="369795"/>
              <a:ext cx="7626285" cy="1191816"/>
            </a:xfrm>
            <a:prstGeom prst="roundRect">
              <a:avLst/>
            </a:prstGeom>
            <a:solidFill>
              <a:srgbClr val="FFF1C6"/>
            </a:solidFill>
            <a:ln>
              <a:solidFill>
                <a:srgbClr val="FFC000"/>
              </a:solidFill>
              <a:prstDash val="lg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Nói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tên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một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vài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điều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biết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về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ông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bà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hoặc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người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thân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của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em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theo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gợi</a:t>
              </a:r>
              <a:r>
                <a:rPr kumimoji="0" lang="en-US" altLang="zh-CN" sz="3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ý: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9674" y="2598991"/>
            <a:ext cx="2440968" cy="1457910"/>
            <a:chOff x="782999" y="2300140"/>
            <a:chExt cx="2440968" cy="1457910"/>
          </a:xfrm>
        </p:grpSpPr>
        <p:sp>
          <p:nvSpPr>
            <p:cNvPr id="16" name="Google Shape;1358;p48"/>
            <p:cNvSpPr/>
            <p:nvPr/>
          </p:nvSpPr>
          <p:spPr>
            <a:xfrm>
              <a:off x="782999" y="2300140"/>
              <a:ext cx="2440968" cy="1457910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9DDDD1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54482" y="2675152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tên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68018" y="2300140"/>
            <a:ext cx="3276728" cy="1821332"/>
            <a:chOff x="4778235" y="2225215"/>
            <a:chExt cx="3276728" cy="1821332"/>
          </a:xfrm>
        </p:grpSpPr>
        <p:sp>
          <p:nvSpPr>
            <p:cNvPr id="15" name="Google Shape;1356;p48"/>
            <p:cNvSpPr/>
            <p:nvPr/>
          </p:nvSpPr>
          <p:spPr>
            <a:xfrm>
              <a:off x="4778235" y="2225215"/>
              <a:ext cx="3276728" cy="1821332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FFC6BB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2020" y="2781938"/>
              <a:ext cx="30091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 err="1">
                  <a:solidFill>
                    <a:srgbClr val="FA5456"/>
                  </a:solidFill>
                  <a:latin typeface="Arial" panose="020B0604020202020204" pitchFamily="34" charset="0"/>
                </a:rPr>
                <a:t>nghề</a:t>
              </a:r>
              <a:r>
                <a:rPr lang="en-US" sz="4000" kern="0" dirty="0">
                  <a:solidFill>
                    <a:srgbClr val="FA5456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FA5456"/>
                  </a:solidFill>
                  <a:latin typeface="Arial" panose="020B0604020202020204" pitchFamily="34" charset="0"/>
                </a:rPr>
                <a:t>nghiệp</a:t>
              </a:r>
              <a:endParaRPr lang="en-US" sz="2400" dirty="0">
                <a:solidFill>
                  <a:srgbClr val="FA5456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46832" y="2631109"/>
            <a:ext cx="2555906" cy="1545353"/>
            <a:chOff x="4778235" y="2225215"/>
            <a:chExt cx="2555906" cy="1545353"/>
          </a:xfrm>
        </p:grpSpPr>
        <p:sp>
          <p:nvSpPr>
            <p:cNvPr id="20" name="Google Shape;1356;p48"/>
            <p:cNvSpPr/>
            <p:nvPr/>
          </p:nvSpPr>
          <p:spPr>
            <a:xfrm>
              <a:off x="4778235" y="2225215"/>
              <a:ext cx="2555906" cy="1545353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E7F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51778" y="2643948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 dirty="0">
                  <a:solidFill>
                    <a:srgbClr val="00B050"/>
                  </a:solidFill>
                  <a:latin typeface="Arial" panose="020B0604020202020204" pitchFamily="34" charset="0"/>
                </a:rPr>
                <a:t>?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15" y="4496484"/>
            <a:ext cx="2489462" cy="24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03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259" y="1813627"/>
            <a:ext cx="536494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14295" y="622346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2585" y="676912"/>
            <a:ext cx="8873753" cy="709350"/>
            <a:chOff x="1102585" y="676912"/>
            <a:chExt cx="8873753" cy="709350"/>
          </a:xfrm>
        </p:grpSpPr>
        <p:grpSp>
          <p:nvGrpSpPr>
            <p:cNvPr id="3" name="Group 2"/>
            <p:cNvGrpSpPr/>
            <p:nvPr/>
          </p:nvGrpSpPr>
          <p:grpSpPr>
            <a:xfrm>
              <a:off x="2637692" y="676912"/>
              <a:ext cx="7338646" cy="709350"/>
              <a:chOff x="6229841" y="192532"/>
              <a:chExt cx="7338646" cy="709350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6229841" y="192532"/>
                <a:ext cx="7338646" cy="689287"/>
              </a:xfrm>
              <a:custGeom>
                <a:avLst/>
                <a:gdLst>
                  <a:gd name="connsiteX0" fmla="*/ 0 w 7338646"/>
                  <a:gd name="connsiteY0" fmla="*/ 114883 h 689287"/>
                  <a:gd name="connsiteX1" fmla="*/ 114883 w 7338646"/>
                  <a:gd name="connsiteY1" fmla="*/ 0 h 689287"/>
                  <a:gd name="connsiteX2" fmla="*/ 778378 w 7338646"/>
                  <a:gd name="connsiteY2" fmla="*/ 0 h 689287"/>
                  <a:gd name="connsiteX3" fmla="*/ 1228608 w 7338646"/>
                  <a:gd name="connsiteY3" fmla="*/ 0 h 689287"/>
                  <a:gd name="connsiteX4" fmla="*/ 1678837 w 7338646"/>
                  <a:gd name="connsiteY4" fmla="*/ 0 h 689287"/>
                  <a:gd name="connsiteX5" fmla="*/ 2413421 w 7338646"/>
                  <a:gd name="connsiteY5" fmla="*/ 0 h 689287"/>
                  <a:gd name="connsiteX6" fmla="*/ 3076916 w 7338646"/>
                  <a:gd name="connsiteY6" fmla="*/ 0 h 689287"/>
                  <a:gd name="connsiteX7" fmla="*/ 3456057 w 7338646"/>
                  <a:gd name="connsiteY7" fmla="*/ 0 h 689287"/>
                  <a:gd name="connsiteX8" fmla="*/ 3977374 w 7338646"/>
                  <a:gd name="connsiteY8" fmla="*/ 0 h 689287"/>
                  <a:gd name="connsiteX9" fmla="*/ 4640870 w 7338646"/>
                  <a:gd name="connsiteY9" fmla="*/ 0 h 689287"/>
                  <a:gd name="connsiteX10" fmla="*/ 5304365 w 7338646"/>
                  <a:gd name="connsiteY10" fmla="*/ 0 h 689287"/>
                  <a:gd name="connsiteX11" fmla="*/ 5683506 w 7338646"/>
                  <a:gd name="connsiteY11" fmla="*/ 0 h 689287"/>
                  <a:gd name="connsiteX12" fmla="*/ 6062646 w 7338646"/>
                  <a:gd name="connsiteY12" fmla="*/ 0 h 689287"/>
                  <a:gd name="connsiteX13" fmla="*/ 6441786 w 7338646"/>
                  <a:gd name="connsiteY13" fmla="*/ 0 h 689287"/>
                  <a:gd name="connsiteX14" fmla="*/ 7223763 w 7338646"/>
                  <a:gd name="connsiteY14" fmla="*/ 0 h 689287"/>
                  <a:gd name="connsiteX15" fmla="*/ 7338646 w 7338646"/>
                  <a:gd name="connsiteY15" fmla="*/ 114883 h 689287"/>
                  <a:gd name="connsiteX16" fmla="*/ 7338646 w 7338646"/>
                  <a:gd name="connsiteY16" fmla="*/ 574404 h 689287"/>
                  <a:gd name="connsiteX17" fmla="*/ 7223763 w 7338646"/>
                  <a:gd name="connsiteY17" fmla="*/ 689287 h 689287"/>
                  <a:gd name="connsiteX18" fmla="*/ 6773534 w 7338646"/>
                  <a:gd name="connsiteY18" fmla="*/ 689287 h 689287"/>
                  <a:gd name="connsiteX19" fmla="*/ 6181127 w 7338646"/>
                  <a:gd name="connsiteY19" fmla="*/ 689287 h 689287"/>
                  <a:gd name="connsiteX20" fmla="*/ 5730898 w 7338646"/>
                  <a:gd name="connsiteY20" fmla="*/ 689287 h 689287"/>
                  <a:gd name="connsiteX21" fmla="*/ 5209580 w 7338646"/>
                  <a:gd name="connsiteY21" fmla="*/ 689287 h 689287"/>
                  <a:gd name="connsiteX22" fmla="*/ 4617174 w 7338646"/>
                  <a:gd name="connsiteY22" fmla="*/ 689287 h 689287"/>
                  <a:gd name="connsiteX23" fmla="*/ 4024767 w 7338646"/>
                  <a:gd name="connsiteY23" fmla="*/ 689287 h 689287"/>
                  <a:gd name="connsiteX24" fmla="*/ 3290183 w 7338646"/>
                  <a:gd name="connsiteY24" fmla="*/ 689287 h 689287"/>
                  <a:gd name="connsiteX25" fmla="*/ 2626687 w 7338646"/>
                  <a:gd name="connsiteY25" fmla="*/ 689287 h 689287"/>
                  <a:gd name="connsiteX26" fmla="*/ 2247547 w 7338646"/>
                  <a:gd name="connsiteY26" fmla="*/ 689287 h 689287"/>
                  <a:gd name="connsiteX27" fmla="*/ 1512963 w 7338646"/>
                  <a:gd name="connsiteY27" fmla="*/ 689287 h 689287"/>
                  <a:gd name="connsiteX28" fmla="*/ 778378 w 7338646"/>
                  <a:gd name="connsiteY28" fmla="*/ 689287 h 689287"/>
                  <a:gd name="connsiteX29" fmla="*/ 114883 w 7338646"/>
                  <a:gd name="connsiteY29" fmla="*/ 689287 h 689287"/>
                  <a:gd name="connsiteX30" fmla="*/ 0 w 7338646"/>
                  <a:gd name="connsiteY30" fmla="*/ 574404 h 689287"/>
                  <a:gd name="connsiteX31" fmla="*/ 0 w 7338646"/>
                  <a:gd name="connsiteY31" fmla="*/ 114883 h 689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338646" h="689287" fill="none" extrusionOk="0">
                    <a:moveTo>
                      <a:pt x="0" y="114883"/>
                    </a:moveTo>
                    <a:cubicBezTo>
                      <a:pt x="10146" y="55993"/>
                      <a:pt x="68691" y="-564"/>
                      <a:pt x="114883" y="0"/>
                    </a:cubicBezTo>
                    <a:cubicBezTo>
                      <a:pt x="271649" y="-29314"/>
                      <a:pt x="604431" y="54121"/>
                      <a:pt x="778378" y="0"/>
                    </a:cubicBezTo>
                    <a:cubicBezTo>
                      <a:pt x="952326" y="-54121"/>
                      <a:pt x="1019506" y="26790"/>
                      <a:pt x="1228608" y="0"/>
                    </a:cubicBezTo>
                    <a:cubicBezTo>
                      <a:pt x="1437710" y="-26790"/>
                      <a:pt x="1486934" y="10638"/>
                      <a:pt x="1678837" y="0"/>
                    </a:cubicBezTo>
                    <a:cubicBezTo>
                      <a:pt x="1870740" y="-10638"/>
                      <a:pt x="2058657" y="26811"/>
                      <a:pt x="2413421" y="0"/>
                    </a:cubicBezTo>
                    <a:cubicBezTo>
                      <a:pt x="2768185" y="-26811"/>
                      <a:pt x="2827318" y="18697"/>
                      <a:pt x="3076916" y="0"/>
                    </a:cubicBezTo>
                    <a:cubicBezTo>
                      <a:pt x="3326514" y="-18697"/>
                      <a:pt x="3359545" y="20573"/>
                      <a:pt x="3456057" y="0"/>
                    </a:cubicBezTo>
                    <a:cubicBezTo>
                      <a:pt x="3552569" y="-20573"/>
                      <a:pt x="3762570" y="43891"/>
                      <a:pt x="3977374" y="0"/>
                    </a:cubicBezTo>
                    <a:cubicBezTo>
                      <a:pt x="4192178" y="-43891"/>
                      <a:pt x="4361205" y="39707"/>
                      <a:pt x="4640870" y="0"/>
                    </a:cubicBezTo>
                    <a:cubicBezTo>
                      <a:pt x="4920535" y="-39707"/>
                      <a:pt x="4996727" y="46367"/>
                      <a:pt x="5304365" y="0"/>
                    </a:cubicBezTo>
                    <a:cubicBezTo>
                      <a:pt x="5612003" y="-46367"/>
                      <a:pt x="5578795" y="25141"/>
                      <a:pt x="5683506" y="0"/>
                    </a:cubicBezTo>
                    <a:cubicBezTo>
                      <a:pt x="5788217" y="-25141"/>
                      <a:pt x="5965675" y="16660"/>
                      <a:pt x="6062646" y="0"/>
                    </a:cubicBezTo>
                    <a:cubicBezTo>
                      <a:pt x="6159617" y="-16660"/>
                      <a:pt x="6332354" y="12508"/>
                      <a:pt x="6441786" y="0"/>
                    </a:cubicBezTo>
                    <a:cubicBezTo>
                      <a:pt x="6551218" y="-12508"/>
                      <a:pt x="6972055" y="85586"/>
                      <a:pt x="7223763" y="0"/>
                    </a:cubicBezTo>
                    <a:cubicBezTo>
                      <a:pt x="7277924" y="-3970"/>
                      <a:pt x="7343296" y="45962"/>
                      <a:pt x="7338646" y="114883"/>
                    </a:cubicBezTo>
                    <a:cubicBezTo>
                      <a:pt x="7355360" y="303601"/>
                      <a:pt x="7313872" y="380727"/>
                      <a:pt x="7338646" y="574404"/>
                    </a:cubicBezTo>
                    <a:cubicBezTo>
                      <a:pt x="7342405" y="637595"/>
                      <a:pt x="7286701" y="685295"/>
                      <a:pt x="7223763" y="689287"/>
                    </a:cubicBezTo>
                    <a:cubicBezTo>
                      <a:pt x="7055249" y="720438"/>
                      <a:pt x="6869192" y="647800"/>
                      <a:pt x="6773534" y="689287"/>
                    </a:cubicBezTo>
                    <a:cubicBezTo>
                      <a:pt x="6677876" y="730774"/>
                      <a:pt x="6379891" y="653557"/>
                      <a:pt x="6181127" y="689287"/>
                    </a:cubicBezTo>
                    <a:cubicBezTo>
                      <a:pt x="5982363" y="725017"/>
                      <a:pt x="5955891" y="663294"/>
                      <a:pt x="5730898" y="689287"/>
                    </a:cubicBezTo>
                    <a:cubicBezTo>
                      <a:pt x="5505905" y="715280"/>
                      <a:pt x="5413662" y="639368"/>
                      <a:pt x="5209580" y="689287"/>
                    </a:cubicBezTo>
                    <a:cubicBezTo>
                      <a:pt x="5005498" y="739206"/>
                      <a:pt x="4835641" y="667121"/>
                      <a:pt x="4617174" y="689287"/>
                    </a:cubicBezTo>
                    <a:cubicBezTo>
                      <a:pt x="4398707" y="711453"/>
                      <a:pt x="4295844" y="676502"/>
                      <a:pt x="4024767" y="689287"/>
                    </a:cubicBezTo>
                    <a:cubicBezTo>
                      <a:pt x="3753690" y="702072"/>
                      <a:pt x="3639543" y="612235"/>
                      <a:pt x="3290183" y="689287"/>
                    </a:cubicBezTo>
                    <a:cubicBezTo>
                      <a:pt x="2940823" y="766339"/>
                      <a:pt x="2848982" y="684820"/>
                      <a:pt x="2626687" y="689287"/>
                    </a:cubicBezTo>
                    <a:cubicBezTo>
                      <a:pt x="2404392" y="693754"/>
                      <a:pt x="2373908" y="648002"/>
                      <a:pt x="2247547" y="689287"/>
                    </a:cubicBezTo>
                    <a:cubicBezTo>
                      <a:pt x="2121186" y="730572"/>
                      <a:pt x="1723468" y="636263"/>
                      <a:pt x="1512963" y="689287"/>
                    </a:cubicBezTo>
                    <a:cubicBezTo>
                      <a:pt x="1302458" y="742311"/>
                      <a:pt x="965840" y="645216"/>
                      <a:pt x="778378" y="689287"/>
                    </a:cubicBezTo>
                    <a:cubicBezTo>
                      <a:pt x="590916" y="733358"/>
                      <a:pt x="395192" y="634182"/>
                      <a:pt x="114883" y="689287"/>
                    </a:cubicBezTo>
                    <a:cubicBezTo>
                      <a:pt x="64719" y="685937"/>
                      <a:pt x="12460" y="628937"/>
                      <a:pt x="0" y="574404"/>
                    </a:cubicBezTo>
                    <a:cubicBezTo>
                      <a:pt x="-54228" y="478406"/>
                      <a:pt x="6871" y="256606"/>
                      <a:pt x="0" y="114883"/>
                    </a:cubicBezTo>
                    <a:close/>
                  </a:path>
                  <a:path w="7338646" h="689287" stroke="0" extrusionOk="0">
                    <a:moveTo>
                      <a:pt x="0" y="114883"/>
                    </a:moveTo>
                    <a:cubicBezTo>
                      <a:pt x="-11009" y="48183"/>
                      <a:pt x="60207" y="6678"/>
                      <a:pt x="114883" y="0"/>
                    </a:cubicBezTo>
                    <a:cubicBezTo>
                      <a:pt x="416998" y="-6440"/>
                      <a:pt x="562936" y="7511"/>
                      <a:pt x="778378" y="0"/>
                    </a:cubicBezTo>
                    <a:cubicBezTo>
                      <a:pt x="993820" y="-7511"/>
                      <a:pt x="1168975" y="53816"/>
                      <a:pt x="1441874" y="0"/>
                    </a:cubicBezTo>
                    <a:cubicBezTo>
                      <a:pt x="1714773" y="-53816"/>
                      <a:pt x="1949186" y="31964"/>
                      <a:pt x="2105369" y="0"/>
                    </a:cubicBezTo>
                    <a:cubicBezTo>
                      <a:pt x="2261552" y="-31964"/>
                      <a:pt x="2482479" y="35275"/>
                      <a:pt x="2839954" y="0"/>
                    </a:cubicBezTo>
                    <a:cubicBezTo>
                      <a:pt x="3197429" y="-35275"/>
                      <a:pt x="3132838" y="33587"/>
                      <a:pt x="3290183" y="0"/>
                    </a:cubicBezTo>
                    <a:cubicBezTo>
                      <a:pt x="3447528" y="-33587"/>
                      <a:pt x="3664384" y="24481"/>
                      <a:pt x="3882589" y="0"/>
                    </a:cubicBezTo>
                    <a:cubicBezTo>
                      <a:pt x="4100794" y="-24481"/>
                      <a:pt x="4203936" y="2177"/>
                      <a:pt x="4403907" y="0"/>
                    </a:cubicBezTo>
                    <a:cubicBezTo>
                      <a:pt x="4603878" y="-2177"/>
                      <a:pt x="4730651" y="14128"/>
                      <a:pt x="4854136" y="0"/>
                    </a:cubicBezTo>
                    <a:cubicBezTo>
                      <a:pt x="4977621" y="-14128"/>
                      <a:pt x="5236239" y="73829"/>
                      <a:pt x="5517632" y="0"/>
                    </a:cubicBezTo>
                    <a:cubicBezTo>
                      <a:pt x="5799025" y="-73829"/>
                      <a:pt x="5809170" y="25048"/>
                      <a:pt x="5896772" y="0"/>
                    </a:cubicBezTo>
                    <a:cubicBezTo>
                      <a:pt x="5984374" y="-25048"/>
                      <a:pt x="6154914" y="2882"/>
                      <a:pt x="6275912" y="0"/>
                    </a:cubicBezTo>
                    <a:cubicBezTo>
                      <a:pt x="6396910" y="-2882"/>
                      <a:pt x="6751429" y="111187"/>
                      <a:pt x="7223763" y="0"/>
                    </a:cubicBezTo>
                    <a:cubicBezTo>
                      <a:pt x="7294674" y="-8700"/>
                      <a:pt x="7348623" y="53481"/>
                      <a:pt x="7338646" y="114883"/>
                    </a:cubicBezTo>
                    <a:cubicBezTo>
                      <a:pt x="7382452" y="250894"/>
                      <a:pt x="7291887" y="369204"/>
                      <a:pt x="7338646" y="574404"/>
                    </a:cubicBezTo>
                    <a:cubicBezTo>
                      <a:pt x="7327654" y="645379"/>
                      <a:pt x="7289614" y="684230"/>
                      <a:pt x="7223763" y="689287"/>
                    </a:cubicBezTo>
                    <a:cubicBezTo>
                      <a:pt x="7022422" y="720737"/>
                      <a:pt x="6859296" y="679312"/>
                      <a:pt x="6631356" y="689287"/>
                    </a:cubicBezTo>
                    <a:cubicBezTo>
                      <a:pt x="6403416" y="699262"/>
                      <a:pt x="6237262" y="686321"/>
                      <a:pt x="6110038" y="689287"/>
                    </a:cubicBezTo>
                    <a:cubicBezTo>
                      <a:pt x="5982814" y="692253"/>
                      <a:pt x="5740570" y="659922"/>
                      <a:pt x="5446543" y="689287"/>
                    </a:cubicBezTo>
                    <a:cubicBezTo>
                      <a:pt x="5152516" y="718652"/>
                      <a:pt x="5110998" y="636008"/>
                      <a:pt x="4996314" y="689287"/>
                    </a:cubicBezTo>
                    <a:cubicBezTo>
                      <a:pt x="4881630" y="742566"/>
                      <a:pt x="4656145" y="651798"/>
                      <a:pt x="4546085" y="689287"/>
                    </a:cubicBezTo>
                    <a:cubicBezTo>
                      <a:pt x="4436025" y="726776"/>
                      <a:pt x="4164659" y="676059"/>
                      <a:pt x="3953678" y="689287"/>
                    </a:cubicBezTo>
                    <a:cubicBezTo>
                      <a:pt x="3742697" y="702515"/>
                      <a:pt x="3595005" y="681410"/>
                      <a:pt x="3361272" y="689287"/>
                    </a:cubicBezTo>
                    <a:cubicBezTo>
                      <a:pt x="3127539" y="697164"/>
                      <a:pt x="3149344" y="667036"/>
                      <a:pt x="2982131" y="689287"/>
                    </a:cubicBezTo>
                    <a:cubicBezTo>
                      <a:pt x="2814918" y="711538"/>
                      <a:pt x="2630509" y="676714"/>
                      <a:pt x="2531902" y="689287"/>
                    </a:cubicBezTo>
                    <a:cubicBezTo>
                      <a:pt x="2433295" y="701860"/>
                      <a:pt x="2234756" y="683382"/>
                      <a:pt x="2152762" y="689287"/>
                    </a:cubicBezTo>
                    <a:cubicBezTo>
                      <a:pt x="2070768" y="695192"/>
                      <a:pt x="1910088" y="681086"/>
                      <a:pt x="1702533" y="689287"/>
                    </a:cubicBezTo>
                    <a:cubicBezTo>
                      <a:pt x="1494978" y="697488"/>
                      <a:pt x="1228942" y="614286"/>
                      <a:pt x="1039037" y="689287"/>
                    </a:cubicBezTo>
                    <a:cubicBezTo>
                      <a:pt x="849132" y="764288"/>
                      <a:pt x="519805" y="676760"/>
                      <a:pt x="114883" y="689287"/>
                    </a:cubicBezTo>
                    <a:cubicBezTo>
                      <a:pt x="57885" y="684689"/>
                      <a:pt x="3425" y="635517"/>
                      <a:pt x="0" y="574404"/>
                    </a:cubicBezTo>
                    <a:cubicBezTo>
                      <a:pt x="-36366" y="360982"/>
                      <a:pt x="43211" y="216086"/>
                      <a:pt x="0" y="114883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329917" y="193996"/>
                <a:ext cx="713849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Nội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dung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chính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của</a:t>
                </a:r>
                <a:r>
                  <a:rPr kumimoji="0" lang="en-US" altLang="zh-CN" sz="4000" b="1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4000" b="1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bà</a:t>
                </a:r>
                <a:r>
                  <a:rPr lang="en-US" altLang="zh-CN" sz="40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i</a:t>
                </a:r>
                <a:r>
                  <a:rPr lang="en-US" altLang="zh-CN" sz="40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thơ</a:t>
                </a:r>
                <a:r>
                  <a:rPr lang="en-US" altLang="zh-CN" sz="40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là</a:t>
                </a:r>
                <a:r>
                  <a:rPr lang="en-US" altLang="zh-CN" sz="40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40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gì</a:t>
                </a:r>
                <a:r>
                  <a:rPr lang="en-US" altLang="zh-CN" sz="40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inpin heiti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02585" y="676913"/>
              <a:ext cx="709349" cy="7093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637691" y="1651392"/>
            <a:ext cx="7201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Bài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thơ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thể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hiện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9842" y="2644471"/>
            <a:ext cx="9167840" cy="1323439"/>
            <a:chOff x="1249842" y="2644471"/>
            <a:chExt cx="9167840" cy="1323439"/>
          </a:xfrm>
        </p:grpSpPr>
        <p:sp>
          <p:nvSpPr>
            <p:cNvPr id="9" name="Rectangle 8"/>
            <p:cNvSpPr/>
            <p:nvPr/>
          </p:nvSpPr>
          <p:spPr>
            <a:xfrm>
              <a:off x="2059128" y="2644471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Tình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quý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mến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2890211"/>
              <a:ext cx="562092" cy="39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49842" y="4158416"/>
            <a:ext cx="9167840" cy="1323439"/>
            <a:chOff x="1249842" y="4158416"/>
            <a:chExt cx="9167840" cy="1323439"/>
          </a:xfrm>
        </p:grpSpPr>
        <p:sp>
          <p:nvSpPr>
            <p:cNvPr id="10" name="Rectangle 9"/>
            <p:cNvSpPr/>
            <p:nvPr/>
          </p:nvSpPr>
          <p:spPr>
            <a:xfrm>
              <a:off x="2059128" y="4158416"/>
              <a:ext cx="83585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Tình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cảm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của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4000" b="1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đối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bạn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nhỏ</a:t>
              </a:r>
              <a:r>
                <a:rPr lang="en-US" altLang="zh-CN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4000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Sugar-apple sweetsop custard apple isolated icon Vector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32179" r="13664" b="17345"/>
            <a:stretch/>
          </p:blipFill>
          <p:spPr bwMode="auto">
            <a:xfrm>
              <a:off x="1249842" y="4444444"/>
              <a:ext cx="571644" cy="40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35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1837" y="631742"/>
            <a:ext cx="8628091" cy="1467569"/>
            <a:chOff x="1211837" y="631742"/>
            <a:chExt cx="8628091" cy="1467569"/>
          </a:xfrm>
        </p:grpSpPr>
        <p:sp>
          <p:nvSpPr>
            <p:cNvPr id="7" name="Rectangle 6"/>
            <p:cNvSpPr/>
            <p:nvPr/>
          </p:nvSpPr>
          <p:spPr>
            <a:xfrm>
              <a:off x="3054489" y="631742"/>
              <a:ext cx="6785439" cy="119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211837" y="631742"/>
              <a:ext cx="8334491" cy="1467569"/>
              <a:chOff x="1430832" y="-1508740"/>
              <a:chExt cx="8334491" cy="1467569"/>
            </a:xfrm>
          </p:grpSpPr>
          <p:sp>
            <p:nvSpPr>
              <p:cNvPr id="5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3567085" y="-1508740"/>
                <a:ext cx="6198238" cy="1467569"/>
              </a:xfrm>
              <a:custGeom>
                <a:avLst/>
                <a:gdLst>
                  <a:gd name="connsiteX0" fmla="*/ 0 w 6198238"/>
                  <a:gd name="connsiteY0" fmla="*/ 244600 h 1467569"/>
                  <a:gd name="connsiteX1" fmla="*/ 244600 w 6198238"/>
                  <a:gd name="connsiteY1" fmla="*/ 0 h 1467569"/>
                  <a:gd name="connsiteX2" fmla="*/ 929685 w 6198238"/>
                  <a:gd name="connsiteY2" fmla="*/ 0 h 1467569"/>
                  <a:gd name="connsiteX3" fmla="*/ 1386408 w 6198238"/>
                  <a:gd name="connsiteY3" fmla="*/ 0 h 1467569"/>
                  <a:gd name="connsiteX4" fmla="*/ 2014402 w 6198238"/>
                  <a:gd name="connsiteY4" fmla="*/ 0 h 1467569"/>
                  <a:gd name="connsiteX5" fmla="*/ 2471125 w 6198238"/>
                  <a:gd name="connsiteY5" fmla="*/ 0 h 1467569"/>
                  <a:gd name="connsiteX6" fmla="*/ 2927848 w 6198238"/>
                  <a:gd name="connsiteY6" fmla="*/ 0 h 1467569"/>
                  <a:gd name="connsiteX7" fmla="*/ 3612932 w 6198238"/>
                  <a:gd name="connsiteY7" fmla="*/ 0 h 1467569"/>
                  <a:gd name="connsiteX8" fmla="*/ 4240927 w 6198238"/>
                  <a:gd name="connsiteY8" fmla="*/ 0 h 1467569"/>
                  <a:gd name="connsiteX9" fmla="*/ 4640559 w 6198238"/>
                  <a:gd name="connsiteY9" fmla="*/ 0 h 1467569"/>
                  <a:gd name="connsiteX10" fmla="*/ 5154373 w 6198238"/>
                  <a:gd name="connsiteY10" fmla="*/ 0 h 1467569"/>
                  <a:gd name="connsiteX11" fmla="*/ 5953638 w 6198238"/>
                  <a:gd name="connsiteY11" fmla="*/ 0 h 1467569"/>
                  <a:gd name="connsiteX12" fmla="*/ 6198238 w 6198238"/>
                  <a:gd name="connsiteY12" fmla="*/ 244600 h 1467569"/>
                  <a:gd name="connsiteX13" fmla="*/ 6198238 w 6198238"/>
                  <a:gd name="connsiteY13" fmla="*/ 714217 h 1467569"/>
                  <a:gd name="connsiteX14" fmla="*/ 6198238 w 6198238"/>
                  <a:gd name="connsiteY14" fmla="*/ 1222969 h 1467569"/>
                  <a:gd name="connsiteX15" fmla="*/ 5953638 w 6198238"/>
                  <a:gd name="connsiteY15" fmla="*/ 1467569 h 1467569"/>
                  <a:gd name="connsiteX16" fmla="*/ 5554005 w 6198238"/>
                  <a:gd name="connsiteY16" fmla="*/ 1467569 h 1467569"/>
                  <a:gd name="connsiteX17" fmla="*/ 5040192 w 6198238"/>
                  <a:gd name="connsiteY17" fmla="*/ 1467569 h 1467569"/>
                  <a:gd name="connsiteX18" fmla="*/ 4583469 w 6198238"/>
                  <a:gd name="connsiteY18" fmla="*/ 1467569 h 1467569"/>
                  <a:gd name="connsiteX19" fmla="*/ 4069655 w 6198238"/>
                  <a:gd name="connsiteY19" fmla="*/ 1467569 h 1467569"/>
                  <a:gd name="connsiteX20" fmla="*/ 3612932 w 6198238"/>
                  <a:gd name="connsiteY20" fmla="*/ 1467569 h 1467569"/>
                  <a:gd name="connsiteX21" fmla="*/ 3042029 w 6198238"/>
                  <a:gd name="connsiteY21" fmla="*/ 1467569 h 1467569"/>
                  <a:gd name="connsiteX22" fmla="*/ 2585306 w 6198238"/>
                  <a:gd name="connsiteY22" fmla="*/ 1467569 h 1467569"/>
                  <a:gd name="connsiteX23" fmla="*/ 2071492 w 6198238"/>
                  <a:gd name="connsiteY23" fmla="*/ 1467569 h 1467569"/>
                  <a:gd name="connsiteX24" fmla="*/ 1500588 w 6198238"/>
                  <a:gd name="connsiteY24" fmla="*/ 1467569 h 1467569"/>
                  <a:gd name="connsiteX25" fmla="*/ 929685 w 6198238"/>
                  <a:gd name="connsiteY25" fmla="*/ 1467569 h 1467569"/>
                  <a:gd name="connsiteX26" fmla="*/ 244600 w 6198238"/>
                  <a:gd name="connsiteY26" fmla="*/ 1467569 h 1467569"/>
                  <a:gd name="connsiteX27" fmla="*/ 0 w 6198238"/>
                  <a:gd name="connsiteY27" fmla="*/ 1222969 h 1467569"/>
                  <a:gd name="connsiteX28" fmla="*/ 0 w 6198238"/>
                  <a:gd name="connsiteY28" fmla="*/ 763136 h 1467569"/>
                  <a:gd name="connsiteX29" fmla="*/ 0 w 6198238"/>
                  <a:gd name="connsiteY29" fmla="*/ 244600 h 146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198238" h="1467569" fill="none" extrusionOk="0">
                    <a:moveTo>
                      <a:pt x="0" y="244600"/>
                    </a:moveTo>
                    <a:cubicBezTo>
                      <a:pt x="-8361" y="107132"/>
                      <a:pt x="125688" y="-20560"/>
                      <a:pt x="244600" y="0"/>
                    </a:cubicBezTo>
                    <a:cubicBezTo>
                      <a:pt x="402072" y="-22042"/>
                      <a:pt x="611132" y="65788"/>
                      <a:pt x="929685" y="0"/>
                    </a:cubicBezTo>
                    <a:cubicBezTo>
                      <a:pt x="1248239" y="-65788"/>
                      <a:pt x="1169342" y="44334"/>
                      <a:pt x="1386408" y="0"/>
                    </a:cubicBezTo>
                    <a:cubicBezTo>
                      <a:pt x="1603474" y="-44334"/>
                      <a:pt x="1703735" y="29526"/>
                      <a:pt x="2014402" y="0"/>
                    </a:cubicBezTo>
                    <a:cubicBezTo>
                      <a:pt x="2325069" y="-29526"/>
                      <a:pt x="2255261" y="614"/>
                      <a:pt x="2471125" y="0"/>
                    </a:cubicBezTo>
                    <a:cubicBezTo>
                      <a:pt x="2686989" y="-614"/>
                      <a:pt x="2749424" y="28616"/>
                      <a:pt x="2927848" y="0"/>
                    </a:cubicBezTo>
                    <a:cubicBezTo>
                      <a:pt x="3106272" y="-28616"/>
                      <a:pt x="3452565" y="69813"/>
                      <a:pt x="3612932" y="0"/>
                    </a:cubicBezTo>
                    <a:cubicBezTo>
                      <a:pt x="3773299" y="-69813"/>
                      <a:pt x="4056070" y="73906"/>
                      <a:pt x="4240927" y="0"/>
                    </a:cubicBezTo>
                    <a:cubicBezTo>
                      <a:pt x="4425784" y="-73906"/>
                      <a:pt x="4492811" y="41826"/>
                      <a:pt x="4640559" y="0"/>
                    </a:cubicBezTo>
                    <a:cubicBezTo>
                      <a:pt x="4788307" y="-41826"/>
                      <a:pt x="5009344" y="25992"/>
                      <a:pt x="5154373" y="0"/>
                    </a:cubicBezTo>
                    <a:cubicBezTo>
                      <a:pt x="5299402" y="-25992"/>
                      <a:pt x="5683053" y="28087"/>
                      <a:pt x="5953638" y="0"/>
                    </a:cubicBezTo>
                    <a:cubicBezTo>
                      <a:pt x="6074813" y="-11393"/>
                      <a:pt x="6216220" y="145753"/>
                      <a:pt x="6198238" y="244600"/>
                    </a:cubicBezTo>
                    <a:cubicBezTo>
                      <a:pt x="6233379" y="356930"/>
                      <a:pt x="6176758" y="519929"/>
                      <a:pt x="6198238" y="714217"/>
                    </a:cubicBezTo>
                    <a:cubicBezTo>
                      <a:pt x="6219718" y="908505"/>
                      <a:pt x="6144286" y="1117015"/>
                      <a:pt x="6198238" y="1222969"/>
                    </a:cubicBezTo>
                    <a:cubicBezTo>
                      <a:pt x="6203047" y="1355774"/>
                      <a:pt x="6092262" y="1486837"/>
                      <a:pt x="5953638" y="1467569"/>
                    </a:cubicBezTo>
                    <a:cubicBezTo>
                      <a:pt x="5761142" y="1502274"/>
                      <a:pt x="5662180" y="1466178"/>
                      <a:pt x="5554005" y="1467569"/>
                    </a:cubicBezTo>
                    <a:cubicBezTo>
                      <a:pt x="5445830" y="1468960"/>
                      <a:pt x="5213542" y="1423230"/>
                      <a:pt x="5040192" y="1467569"/>
                    </a:cubicBezTo>
                    <a:cubicBezTo>
                      <a:pt x="4866842" y="1511908"/>
                      <a:pt x="4692072" y="1462704"/>
                      <a:pt x="4583469" y="1467569"/>
                    </a:cubicBezTo>
                    <a:cubicBezTo>
                      <a:pt x="4474866" y="1472434"/>
                      <a:pt x="4263695" y="1465190"/>
                      <a:pt x="4069655" y="1467569"/>
                    </a:cubicBezTo>
                    <a:cubicBezTo>
                      <a:pt x="3875615" y="1469948"/>
                      <a:pt x="3778917" y="1424057"/>
                      <a:pt x="3612932" y="1467569"/>
                    </a:cubicBezTo>
                    <a:cubicBezTo>
                      <a:pt x="3446947" y="1511081"/>
                      <a:pt x="3217056" y="1458484"/>
                      <a:pt x="3042029" y="1467569"/>
                    </a:cubicBezTo>
                    <a:cubicBezTo>
                      <a:pt x="2867002" y="1476654"/>
                      <a:pt x="2735238" y="1434383"/>
                      <a:pt x="2585306" y="1467569"/>
                    </a:cubicBezTo>
                    <a:cubicBezTo>
                      <a:pt x="2435374" y="1500755"/>
                      <a:pt x="2239514" y="1418264"/>
                      <a:pt x="2071492" y="1467569"/>
                    </a:cubicBezTo>
                    <a:cubicBezTo>
                      <a:pt x="1903470" y="1516874"/>
                      <a:pt x="1696095" y="1427472"/>
                      <a:pt x="1500588" y="1467569"/>
                    </a:cubicBezTo>
                    <a:cubicBezTo>
                      <a:pt x="1305081" y="1507666"/>
                      <a:pt x="1067049" y="1467328"/>
                      <a:pt x="929685" y="1467569"/>
                    </a:cubicBezTo>
                    <a:cubicBezTo>
                      <a:pt x="792321" y="1467810"/>
                      <a:pt x="505085" y="1460559"/>
                      <a:pt x="244600" y="1467569"/>
                    </a:cubicBezTo>
                    <a:cubicBezTo>
                      <a:pt x="81378" y="1463538"/>
                      <a:pt x="15059" y="1375433"/>
                      <a:pt x="0" y="1222969"/>
                    </a:cubicBezTo>
                    <a:cubicBezTo>
                      <a:pt x="-9545" y="1108924"/>
                      <a:pt x="31612" y="923346"/>
                      <a:pt x="0" y="763136"/>
                    </a:cubicBezTo>
                    <a:cubicBezTo>
                      <a:pt x="-31612" y="602926"/>
                      <a:pt x="57947" y="353305"/>
                      <a:pt x="0" y="244600"/>
                    </a:cubicBezTo>
                    <a:close/>
                  </a:path>
                  <a:path w="6198238" h="1467569" stroke="0" extrusionOk="0">
                    <a:moveTo>
                      <a:pt x="0" y="244600"/>
                    </a:moveTo>
                    <a:cubicBezTo>
                      <a:pt x="-6362" y="107632"/>
                      <a:pt x="137570" y="21361"/>
                      <a:pt x="244600" y="0"/>
                    </a:cubicBezTo>
                    <a:cubicBezTo>
                      <a:pt x="486742" y="-53077"/>
                      <a:pt x="730159" y="51414"/>
                      <a:pt x="872594" y="0"/>
                    </a:cubicBezTo>
                    <a:cubicBezTo>
                      <a:pt x="1015029" y="-51414"/>
                      <a:pt x="1255917" y="1563"/>
                      <a:pt x="1500588" y="0"/>
                    </a:cubicBezTo>
                    <a:cubicBezTo>
                      <a:pt x="1745259" y="-1563"/>
                      <a:pt x="1977768" y="29536"/>
                      <a:pt x="2128583" y="0"/>
                    </a:cubicBezTo>
                    <a:cubicBezTo>
                      <a:pt x="2279399" y="-29536"/>
                      <a:pt x="2615578" y="12689"/>
                      <a:pt x="2813667" y="0"/>
                    </a:cubicBezTo>
                    <a:cubicBezTo>
                      <a:pt x="3011756" y="-12689"/>
                      <a:pt x="3054556" y="3692"/>
                      <a:pt x="3270390" y="0"/>
                    </a:cubicBezTo>
                    <a:cubicBezTo>
                      <a:pt x="3486224" y="-3692"/>
                      <a:pt x="3666084" y="18218"/>
                      <a:pt x="3841294" y="0"/>
                    </a:cubicBezTo>
                    <a:cubicBezTo>
                      <a:pt x="4016504" y="-18218"/>
                      <a:pt x="4138665" y="46227"/>
                      <a:pt x="4355107" y="0"/>
                    </a:cubicBezTo>
                    <a:cubicBezTo>
                      <a:pt x="4571549" y="-46227"/>
                      <a:pt x="4596390" y="49420"/>
                      <a:pt x="4811830" y="0"/>
                    </a:cubicBezTo>
                    <a:cubicBezTo>
                      <a:pt x="5027270" y="-49420"/>
                      <a:pt x="5126119" y="54617"/>
                      <a:pt x="5439825" y="0"/>
                    </a:cubicBezTo>
                    <a:cubicBezTo>
                      <a:pt x="5753531" y="-54617"/>
                      <a:pt x="5744737" y="39423"/>
                      <a:pt x="5953638" y="0"/>
                    </a:cubicBezTo>
                    <a:cubicBezTo>
                      <a:pt x="6098954" y="25301"/>
                      <a:pt x="6195654" y="122839"/>
                      <a:pt x="6198238" y="244600"/>
                    </a:cubicBezTo>
                    <a:cubicBezTo>
                      <a:pt x="6242430" y="366520"/>
                      <a:pt x="6197318" y="640080"/>
                      <a:pt x="6198238" y="753352"/>
                    </a:cubicBezTo>
                    <a:cubicBezTo>
                      <a:pt x="6199158" y="866624"/>
                      <a:pt x="6156785" y="1056732"/>
                      <a:pt x="6198238" y="1222969"/>
                    </a:cubicBezTo>
                    <a:cubicBezTo>
                      <a:pt x="6220100" y="1387760"/>
                      <a:pt x="6108271" y="1463203"/>
                      <a:pt x="5953638" y="1467569"/>
                    </a:cubicBezTo>
                    <a:cubicBezTo>
                      <a:pt x="5870067" y="1477350"/>
                      <a:pt x="5718090" y="1460448"/>
                      <a:pt x="5554005" y="1467569"/>
                    </a:cubicBezTo>
                    <a:cubicBezTo>
                      <a:pt x="5389920" y="1474690"/>
                      <a:pt x="5188246" y="1400764"/>
                      <a:pt x="4868921" y="1467569"/>
                    </a:cubicBezTo>
                    <a:cubicBezTo>
                      <a:pt x="4549596" y="1534374"/>
                      <a:pt x="4545882" y="1441512"/>
                      <a:pt x="4355107" y="1467569"/>
                    </a:cubicBezTo>
                    <a:cubicBezTo>
                      <a:pt x="4164332" y="1493626"/>
                      <a:pt x="3857619" y="1446700"/>
                      <a:pt x="3727113" y="1467569"/>
                    </a:cubicBezTo>
                    <a:cubicBezTo>
                      <a:pt x="3596607" y="1488438"/>
                      <a:pt x="3362614" y="1428982"/>
                      <a:pt x="3270390" y="1467569"/>
                    </a:cubicBezTo>
                    <a:cubicBezTo>
                      <a:pt x="3178166" y="1506156"/>
                      <a:pt x="2959234" y="1462436"/>
                      <a:pt x="2813667" y="1467569"/>
                    </a:cubicBezTo>
                    <a:cubicBezTo>
                      <a:pt x="2668100" y="1472702"/>
                      <a:pt x="2403785" y="1412943"/>
                      <a:pt x="2242763" y="1467569"/>
                    </a:cubicBezTo>
                    <a:cubicBezTo>
                      <a:pt x="2081741" y="1522195"/>
                      <a:pt x="1836779" y="1426925"/>
                      <a:pt x="1671860" y="1467569"/>
                    </a:cubicBezTo>
                    <a:cubicBezTo>
                      <a:pt x="1506941" y="1508213"/>
                      <a:pt x="1427752" y="1439258"/>
                      <a:pt x="1272227" y="1467569"/>
                    </a:cubicBezTo>
                    <a:cubicBezTo>
                      <a:pt x="1116702" y="1495880"/>
                      <a:pt x="1018663" y="1458372"/>
                      <a:pt x="815504" y="1467569"/>
                    </a:cubicBezTo>
                    <a:cubicBezTo>
                      <a:pt x="612345" y="1476766"/>
                      <a:pt x="486582" y="1454324"/>
                      <a:pt x="244600" y="1467569"/>
                    </a:cubicBezTo>
                    <a:cubicBezTo>
                      <a:pt x="107063" y="1471566"/>
                      <a:pt x="25657" y="1385874"/>
                      <a:pt x="0" y="1222969"/>
                    </a:cubicBezTo>
                    <a:cubicBezTo>
                      <a:pt x="-3788" y="984183"/>
                      <a:pt x="20650" y="961189"/>
                      <a:pt x="0" y="743568"/>
                    </a:cubicBezTo>
                    <a:cubicBezTo>
                      <a:pt x="-20650" y="525947"/>
                      <a:pt x="44028" y="450728"/>
                      <a:pt x="0" y="244600"/>
                    </a:cubicBezTo>
                    <a:close/>
                  </a:path>
                </a:pathLst>
              </a:custGeom>
              <a:solidFill>
                <a:srgbClr val="F9D6C7"/>
              </a:solidFill>
              <a:ln w="12700" cap="flat" cmpd="sng" algn="ctr">
                <a:solidFill>
                  <a:srgbClr val="ED8C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1430832" y="-1436674"/>
                <a:ext cx="709349" cy="709349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3348090" y="703808"/>
              <a:ext cx="59881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sẽ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thơ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giọng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như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thế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nào</a:t>
              </a:r>
              <a:r>
                <a:rPr lang="en-US" altLang="zh-CN" sz="4000" b="1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?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84" y="2386933"/>
            <a:ext cx="7030248" cy="40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11224" y="59965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48841" y="646630"/>
            <a:ext cx="4634997" cy="646331"/>
            <a:chOff x="7384428" y="159791"/>
            <a:chExt cx="4634997" cy="646331"/>
          </a:xfrm>
        </p:grpSpPr>
        <p:sp>
          <p:nvSpPr>
            <p:cNvPr id="3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384428" y="208778"/>
              <a:ext cx="4634997" cy="576774"/>
            </a:xfrm>
            <a:custGeom>
              <a:avLst/>
              <a:gdLst>
                <a:gd name="connsiteX0" fmla="*/ 0 w 4634997"/>
                <a:gd name="connsiteY0" fmla="*/ 96131 h 576774"/>
                <a:gd name="connsiteX1" fmla="*/ 96131 w 4634997"/>
                <a:gd name="connsiteY1" fmla="*/ 0 h 576774"/>
                <a:gd name="connsiteX2" fmla="*/ 562618 w 4634997"/>
                <a:gd name="connsiteY2" fmla="*/ 0 h 576774"/>
                <a:gd name="connsiteX3" fmla="*/ 1029105 w 4634997"/>
                <a:gd name="connsiteY3" fmla="*/ 0 h 576774"/>
                <a:gd name="connsiteX4" fmla="*/ 1451165 w 4634997"/>
                <a:gd name="connsiteY4" fmla="*/ 0 h 576774"/>
                <a:gd name="connsiteX5" fmla="*/ 1917652 w 4634997"/>
                <a:gd name="connsiteY5" fmla="*/ 0 h 576774"/>
                <a:gd name="connsiteX6" fmla="*/ 2517422 w 4634997"/>
                <a:gd name="connsiteY6" fmla="*/ 0 h 576774"/>
                <a:gd name="connsiteX7" fmla="*/ 2983909 w 4634997"/>
                <a:gd name="connsiteY7" fmla="*/ 0 h 576774"/>
                <a:gd name="connsiteX8" fmla="*/ 3539251 w 4634997"/>
                <a:gd name="connsiteY8" fmla="*/ 0 h 576774"/>
                <a:gd name="connsiteX9" fmla="*/ 4050165 w 4634997"/>
                <a:gd name="connsiteY9" fmla="*/ 0 h 576774"/>
                <a:gd name="connsiteX10" fmla="*/ 4538866 w 4634997"/>
                <a:gd name="connsiteY10" fmla="*/ 0 h 576774"/>
                <a:gd name="connsiteX11" fmla="*/ 4634997 w 4634997"/>
                <a:gd name="connsiteY11" fmla="*/ 96131 h 576774"/>
                <a:gd name="connsiteX12" fmla="*/ 4634997 w 4634997"/>
                <a:gd name="connsiteY12" fmla="*/ 480643 h 576774"/>
                <a:gd name="connsiteX13" fmla="*/ 4538866 w 4634997"/>
                <a:gd name="connsiteY13" fmla="*/ 576774 h 576774"/>
                <a:gd name="connsiteX14" fmla="*/ 4072379 w 4634997"/>
                <a:gd name="connsiteY14" fmla="*/ 576774 h 576774"/>
                <a:gd name="connsiteX15" fmla="*/ 3472610 w 4634997"/>
                <a:gd name="connsiteY15" fmla="*/ 576774 h 576774"/>
                <a:gd name="connsiteX16" fmla="*/ 3050550 w 4634997"/>
                <a:gd name="connsiteY16" fmla="*/ 576774 h 576774"/>
                <a:gd name="connsiteX17" fmla="*/ 2539635 w 4634997"/>
                <a:gd name="connsiteY17" fmla="*/ 576774 h 576774"/>
                <a:gd name="connsiteX18" fmla="*/ 1939866 w 4634997"/>
                <a:gd name="connsiteY18" fmla="*/ 576774 h 576774"/>
                <a:gd name="connsiteX19" fmla="*/ 1340097 w 4634997"/>
                <a:gd name="connsiteY19" fmla="*/ 576774 h 576774"/>
                <a:gd name="connsiteX20" fmla="*/ 918037 w 4634997"/>
                <a:gd name="connsiteY20" fmla="*/ 576774 h 576774"/>
                <a:gd name="connsiteX21" fmla="*/ 96131 w 4634997"/>
                <a:gd name="connsiteY21" fmla="*/ 576774 h 576774"/>
                <a:gd name="connsiteX22" fmla="*/ 0 w 4634997"/>
                <a:gd name="connsiteY22" fmla="*/ 480643 h 576774"/>
                <a:gd name="connsiteX23" fmla="*/ 0 w 4634997"/>
                <a:gd name="connsiteY23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34997" h="576774" fill="none" extrusionOk="0">
                  <a:moveTo>
                    <a:pt x="0" y="96131"/>
                  </a:moveTo>
                  <a:cubicBezTo>
                    <a:pt x="-4721" y="53286"/>
                    <a:pt x="30237" y="-5688"/>
                    <a:pt x="96131" y="0"/>
                  </a:cubicBezTo>
                  <a:cubicBezTo>
                    <a:pt x="210571" y="-17761"/>
                    <a:pt x="412614" y="48932"/>
                    <a:pt x="562618" y="0"/>
                  </a:cubicBezTo>
                  <a:cubicBezTo>
                    <a:pt x="712622" y="-48932"/>
                    <a:pt x="850147" y="47054"/>
                    <a:pt x="1029105" y="0"/>
                  </a:cubicBezTo>
                  <a:cubicBezTo>
                    <a:pt x="1208063" y="-47054"/>
                    <a:pt x="1268314" y="16160"/>
                    <a:pt x="1451165" y="0"/>
                  </a:cubicBezTo>
                  <a:cubicBezTo>
                    <a:pt x="1634016" y="-16160"/>
                    <a:pt x="1803744" y="46272"/>
                    <a:pt x="1917652" y="0"/>
                  </a:cubicBezTo>
                  <a:cubicBezTo>
                    <a:pt x="2031560" y="-46272"/>
                    <a:pt x="2230285" y="2402"/>
                    <a:pt x="2517422" y="0"/>
                  </a:cubicBezTo>
                  <a:cubicBezTo>
                    <a:pt x="2804559" y="-2402"/>
                    <a:pt x="2796358" y="40076"/>
                    <a:pt x="2983909" y="0"/>
                  </a:cubicBezTo>
                  <a:cubicBezTo>
                    <a:pt x="3171460" y="-40076"/>
                    <a:pt x="3282642" y="57173"/>
                    <a:pt x="3539251" y="0"/>
                  </a:cubicBezTo>
                  <a:cubicBezTo>
                    <a:pt x="3795860" y="-57173"/>
                    <a:pt x="3808559" y="60105"/>
                    <a:pt x="4050165" y="0"/>
                  </a:cubicBezTo>
                  <a:cubicBezTo>
                    <a:pt x="4291771" y="-60105"/>
                    <a:pt x="4347995" y="36035"/>
                    <a:pt x="4538866" y="0"/>
                  </a:cubicBezTo>
                  <a:cubicBezTo>
                    <a:pt x="4606390" y="6483"/>
                    <a:pt x="4643150" y="42773"/>
                    <a:pt x="4634997" y="96131"/>
                  </a:cubicBezTo>
                  <a:cubicBezTo>
                    <a:pt x="4662386" y="272595"/>
                    <a:pt x="4632658" y="346654"/>
                    <a:pt x="4634997" y="480643"/>
                  </a:cubicBezTo>
                  <a:cubicBezTo>
                    <a:pt x="4644186" y="538715"/>
                    <a:pt x="4604359" y="573929"/>
                    <a:pt x="4538866" y="576774"/>
                  </a:cubicBezTo>
                  <a:cubicBezTo>
                    <a:pt x="4390108" y="599585"/>
                    <a:pt x="4263935" y="561436"/>
                    <a:pt x="4072379" y="576774"/>
                  </a:cubicBezTo>
                  <a:cubicBezTo>
                    <a:pt x="3880823" y="592112"/>
                    <a:pt x="3763360" y="565104"/>
                    <a:pt x="3472610" y="576774"/>
                  </a:cubicBezTo>
                  <a:cubicBezTo>
                    <a:pt x="3181860" y="588444"/>
                    <a:pt x="3238917" y="569657"/>
                    <a:pt x="3050550" y="576774"/>
                  </a:cubicBezTo>
                  <a:cubicBezTo>
                    <a:pt x="2862183" y="583891"/>
                    <a:pt x="2770366" y="534395"/>
                    <a:pt x="2539635" y="576774"/>
                  </a:cubicBezTo>
                  <a:cubicBezTo>
                    <a:pt x="2308905" y="619153"/>
                    <a:pt x="2131010" y="530743"/>
                    <a:pt x="1939866" y="576774"/>
                  </a:cubicBezTo>
                  <a:cubicBezTo>
                    <a:pt x="1748722" y="622805"/>
                    <a:pt x="1480874" y="542852"/>
                    <a:pt x="1340097" y="576774"/>
                  </a:cubicBezTo>
                  <a:cubicBezTo>
                    <a:pt x="1199320" y="610696"/>
                    <a:pt x="1083685" y="542379"/>
                    <a:pt x="918037" y="576774"/>
                  </a:cubicBezTo>
                  <a:cubicBezTo>
                    <a:pt x="752389" y="611169"/>
                    <a:pt x="355106" y="557929"/>
                    <a:pt x="96131" y="576774"/>
                  </a:cubicBezTo>
                  <a:cubicBezTo>
                    <a:pt x="41326" y="576772"/>
                    <a:pt x="-2547" y="536832"/>
                    <a:pt x="0" y="480643"/>
                  </a:cubicBezTo>
                  <a:cubicBezTo>
                    <a:pt x="-4662" y="307833"/>
                    <a:pt x="38657" y="257816"/>
                    <a:pt x="0" y="96131"/>
                  </a:cubicBezTo>
                  <a:close/>
                </a:path>
                <a:path w="4634997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243483" y="-13753"/>
                    <a:pt x="521166" y="23133"/>
                    <a:pt x="695900" y="0"/>
                  </a:cubicBezTo>
                  <a:cubicBezTo>
                    <a:pt x="870634" y="-23133"/>
                    <a:pt x="1101309" y="38403"/>
                    <a:pt x="1295669" y="0"/>
                  </a:cubicBezTo>
                  <a:cubicBezTo>
                    <a:pt x="1490029" y="-38403"/>
                    <a:pt x="1701863" y="39254"/>
                    <a:pt x="1895439" y="0"/>
                  </a:cubicBezTo>
                  <a:cubicBezTo>
                    <a:pt x="2089015" y="-39254"/>
                    <a:pt x="2356250" y="31332"/>
                    <a:pt x="2539635" y="0"/>
                  </a:cubicBezTo>
                  <a:cubicBezTo>
                    <a:pt x="2723020" y="-31332"/>
                    <a:pt x="2864164" y="41514"/>
                    <a:pt x="3006122" y="0"/>
                  </a:cubicBezTo>
                  <a:cubicBezTo>
                    <a:pt x="3148080" y="-41514"/>
                    <a:pt x="3388917" y="304"/>
                    <a:pt x="3561464" y="0"/>
                  </a:cubicBezTo>
                  <a:cubicBezTo>
                    <a:pt x="3734011" y="-304"/>
                    <a:pt x="4064961" y="94053"/>
                    <a:pt x="4538866" y="0"/>
                  </a:cubicBezTo>
                  <a:cubicBezTo>
                    <a:pt x="4596554" y="7765"/>
                    <a:pt x="4633658" y="38153"/>
                    <a:pt x="4634997" y="96131"/>
                  </a:cubicBezTo>
                  <a:cubicBezTo>
                    <a:pt x="4675258" y="241821"/>
                    <a:pt x="4605260" y="376666"/>
                    <a:pt x="4634997" y="480643"/>
                  </a:cubicBezTo>
                  <a:cubicBezTo>
                    <a:pt x="4637291" y="539410"/>
                    <a:pt x="4590480" y="584397"/>
                    <a:pt x="4538866" y="576774"/>
                  </a:cubicBezTo>
                  <a:cubicBezTo>
                    <a:pt x="4261497" y="620287"/>
                    <a:pt x="4153294" y="531605"/>
                    <a:pt x="3894669" y="576774"/>
                  </a:cubicBezTo>
                  <a:cubicBezTo>
                    <a:pt x="3636044" y="621943"/>
                    <a:pt x="3596897" y="556765"/>
                    <a:pt x="3428182" y="576774"/>
                  </a:cubicBezTo>
                  <a:cubicBezTo>
                    <a:pt x="3259467" y="596783"/>
                    <a:pt x="3104022" y="500521"/>
                    <a:pt x="2783986" y="576774"/>
                  </a:cubicBezTo>
                  <a:cubicBezTo>
                    <a:pt x="2463950" y="653027"/>
                    <a:pt x="2401221" y="512546"/>
                    <a:pt x="2139789" y="576774"/>
                  </a:cubicBezTo>
                  <a:cubicBezTo>
                    <a:pt x="1878357" y="641002"/>
                    <a:pt x="1835908" y="554853"/>
                    <a:pt x="1628875" y="576774"/>
                  </a:cubicBezTo>
                  <a:cubicBezTo>
                    <a:pt x="1421842" y="598695"/>
                    <a:pt x="1239624" y="554913"/>
                    <a:pt x="984678" y="576774"/>
                  </a:cubicBezTo>
                  <a:cubicBezTo>
                    <a:pt x="729732" y="598635"/>
                    <a:pt x="341194" y="529074"/>
                    <a:pt x="96131" y="576774"/>
                  </a:cubicBezTo>
                  <a:cubicBezTo>
                    <a:pt x="51508" y="585395"/>
                    <a:pt x="4886" y="538755"/>
                    <a:pt x="0" y="480643"/>
                  </a:cubicBezTo>
                  <a:cubicBezTo>
                    <a:pt x="-43211" y="316089"/>
                    <a:pt x="1607" y="23821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72335" y="159791"/>
              <a:ext cx="3733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0674" y="1490032"/>
            <a:ext cx="6246440" cy="4829436"/>
            <a:chOff x="1823639" y="1482625"/>
            <a:chExt cx="6246440" cy="4829436"/>
          </a:xfrm>
        </p:grpSpPr>
        <p:sp>
          <p:nvSpPr>
            <p:cNvPr id="5" name="Rectangle 4"/>
            <p:cNvSpPr/>
            <p:nvPr/>
          </p:nvSpPr>
          <p:spPr>
            <a:xfrm>
              <a:off x="1974079" y="2126300"/>
              <a:ext cx="6096000" cy="41857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3639" y="1482625"/>
              <a:ext cx="3684467" cy="83895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578" y="2532592"/>
            <a:ext cx="4346449" cy="2340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64637" y="690167"/>
            <a:ext cx="709349" cy="7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016" y="553453"/>
            <a:ext cx="6077395" cy="91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66338" y="1470902"/>
            <a:ext cx="4583724" cy="4829436"/>
            <a:chOff x="4101367" y="1341948"/>
            <a:chExt cx="4583724" cy="4829436"/>
          </a:xfrm>
        </p:grpSpPr>
        <p:sp>
          <p:nvSpPr>
            <p:cNvPr id="5" name="Rectangle 4"/>
            <p:cNvSpPr/>
            <p:nvPr/>
          </p:nvSpPr>
          <p:spPr>
            <a:xfrm>
              <a:off x="4251807" y="1985623"/>
              <a:ext cx="4433284" cy="4185761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32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1367" y="1341948"/>
              <a:ext cx="3684467" cy="83895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689869">
            <a:off x="2044125" y="4795779"/>
            <a:ext cx="2284584" cy="1612478"/>
            <a:chOff x="561349" y="4657649"/>
            <a:chExt cx="2273063" cy="153588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74" y="2309854"/>
            <a:ext cx="5181944" cy="24155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64637" y="690167"/>
            <a:ext cx="5719199" cy="709349"/>
            <a:chOff x="2764637" y="690167"/>
            <a:chExt cx="5719199" cy="709349"/>
          </a:xfrm>
        </p:grpSpPr>
        <p:grpSp>
          <p:nvGrpSpPr>
            <p:cNvPr id="7" name="Group 6"/>
            <p:cNvGrpSpPr/>
            <p:nvPr/>
          </p:nvGrpSpPr>
          <p:grpSpPr>
            <a:xfrm>
              <a:off x="3848839" y="703825"/>
              <a:ext cx="4634997" cy="646331"/>
              <a:chOff x="7384428" y="159791"/>
              <a:chExt cx="4634997" cy="646331"/>
            </a:xfrm>
          </p:grpSpPr>
          <p:sp>
            <p:nvSpPr>
              <p:cNvPr id="8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7384428" y="208778"/>
                <a:ext cx="4634997" cy="576774"/>
              </a:xfrm>
              <a:custGeom>
                <a:avLst/>
                <a:gdLst>
                  <a:gd name="connsiteX0" fmla="*/ 0 w 4634997"/>
                  <a:gd name="connsiteY0" fmla="*/ 96131 h 576774"/>
                  <a:gd name="connsiteX1" fmla="*/ 96131 w 4634997"/>
                  <a:gd name="connsiteY1" fmla="*/ 0 h 576774"/>
                  <a:gd name="connsiteX2" fmla="*/ 562618 w 4634997"/>
                  <a:gd name="connsiteY2" fmla="*/ 0 h 576774"/>
                  <a:gd name="connsiteX3" fmla="*/ 1029105 w 4634997"/>
                  <a:gd name="connsiteY3" fmla="*/ 0 h 576774"/>
                  <a:gd name="connsiteX4" fmla="*/ 1451165 w 4634997"/>
                  <a:gd name="connsiteY4" fmla="*/ 0 h 576774"/>
                  <a:gd name="connsiteX5" fmla="*/ 1917652 w 4634997"/>
                  <a:gd name="connsiteY5" fmla="*/ 0 h 576774"/>
                  <a:gd name="connsiteX6" fmla="*/ 2517422 w 4634997"/>
                  <a:gd name="connsiteY6" fmla="*/ 0 h 576774"/>
                  <a:gd name="connsiteX7" fmla="*/ 2983909 w 4634997"/>
                  <a:gd name="connsiteY7" fmla="*/ 0 h 576774"/>
                  <a:gd name="connsiteX8" fmla="*/ 3539251 w 4634997"/>
                  <a:gd name="connsiteY8" fmla="*/ 0 h 576774"/>
                  <a:gd name="connsiteX9" fmla="*/ 4050165 w 4634997"/>
                  <a:gd name="connsiteY9" fmla="*/ 0 h 576774"/>
                  <a:gd name="connsiteX10" fmla="*/ 4538866 w 4634997"/>
                  <a:gd name="connsiteY10" fmla="*/ 0 h 576774"/>
                  <a:gd name="connsiteX11" fmla="*/ 4634997 w 4634997"/>
                  <a:gd name="connsiteY11" fmla="*/ 96131 h 576774"/>
                  <a:gd name="connsiteX12" fmla="*/ 4634997 w 4634997"/>
                  <a:gd name="connsiteY12" fmla="*/ 480643 h 576774"/>
                  <a:gd name="connsiteX13" fmla="*/ 4538866 w 4634997"/>
                  <a:gd name="connsiteY13" fmla="*/ 576774 h 576774"/>
                  <a:gd name="connsiteX14" fmla="*/ 4072379 w 4634997"/>
                  <a:gd name="connsiteY14" fmla="*/ 576774 h 576774"/>
                  <a:gd name="connsiteX15" fmla="*/ 3472610 w 4634997"/>
                  <a:gd name="connsiteY15" fmla="*/ 576774 h 576774"/>
                  <a:gd name="connsiteX16" fmla="*/ 3050550 w 4634997"/>
                  <a:gd name="connsiteY16" fmla="*/ 576774 h 576774"/>
                  <a:gd name="connsiteX17" fmla="*/ 2539635 w 4634997"/>
                  <a:gd name="connsiteY17" fmla="*/ 576774 h 576774"/>
                  <a:gd name="connsiteX18" fmla="*/ 1939866 w 4634997"/>
                  <a:gd name="connsiteY18" fmla="*/ 576774 h 576774"/>
                  <a:gd name="connsiteX19" fmla="*/ 1340097 w 4634997"/>
                  <a:gd name="connsiteY19" fmla="*/ 576774 h 576774"/>
                  <a:gd name="connsiteX20" fmla="*/ 918037 w 4634997"/>
                  <a:gd name="connsiteY20" fmla="*/ 576774 h 576774"/>
                  <a:gd name="connsiteX21" fmla="*/ 96131 w 4634997"/>
                  <a:gd name="connsiteY21" fmla="*/ 576774 h 576774"/>
                  <a:gd name="connsiteX22" fmla="*/ 0 w 4634997"/>
                  <a:gd name="connsiteY22" fmla="*/ 480643 h 576774"/>
                  <a:gd name="connsiteX23" fmla="*/ 0 w 4634997"/>
                  <a:gd name="connsiteY23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634997" h="576774" fill="none" extrusionOk="0">
                    <a:moveTo>
                      <a:pt x="0" y="96131"/>
                    </a:moveTo>
                    <a:cubicBezTo>
                      <a:pt x="-4721" y="53286"/>
                      <a:pt x="30237" y="-5688"/>
                      <a:pt x="96131" y="0"/>
                    </a:cubicBezTo>
                    <a:cubicBezTo>
                      <a:pt x="210571" y="-17761"/>
                      <a:pt x="412614" y="48932"/>
                      <a:pt x="562618" y="0"/>
                    </a:cubicBezTo>
                    <a:cubicBezTo>
                      <a:pt x="712622" y="-48932"/>
                      <a:pt x="850147" y="47054"/>
                      <a:pt x="1029105" y="0"/>
                    </a:cubicBezTo>
                    <a:cubicBezTo>
                      <a:pt x="1208063" y="-47054"/>
                      <a:pt x="1268314" y="16160"/>
                      <a:pt x="1451165" y="0"/>
                    </a:cubicBezTo>
                    <a:cubicBezTo>
                      <a:pt x="1634016" y="-16160"/>
                      <a:pt x="1803744" y="46272"/>
                      <a:pt x="1917652" y="0"/>
                    </a:cubicBezTo>
                    <a:cubicBezTo>
                      <a:pt x="2031560" y="-46272"/>
                      <a:pt x="2230285" y="2402"/>
                      <a:pt x="2517422" y="0"/>
                    </a:cubicBezTo>
                    <a:cubicBezTo>
                      <a:pt x="2804559" y="-2402"/>
                      <a:pt x="2796358" y="40076"/>
                      <a:pt x="2983909" y="0"/>
                    </a:cubicBezTo>
                    <a:cubicBezTo>
                      <a:pt x="3171460" y="-40076"/>
                      <a:pt x="3282642" y="57173"/>
                      <a:pt x="3539251" y="0"/>
                    </a:cubicBezTo>
                    <a:cubicBezTo>
                      <a:pt x="3795860" y="-57173"/>
                      <a:pt x="3808559" y="60105"/>
                      <a:pt x="4050165" y="0"/>
                    </a:cubicBezTo>
                    <a:cubicBezTo>
                      <a:pt x="4291771" y="-60105"/>
                      <a:pt x="4347995" y="36035"/>
                      <a:pt x="4538866" y="0"/>
                    </a:cubicBezTo>
                    <a:cubicBezTo>
                      <a:pt x="4606390" y="6483"/>
                      <a:pt x="4643150" y="42773"/>
                      <a:pt x="4634997" y="96131"/>
                    </a:cubicBezTo>
                    <a:cubicBezTo>
                      <a:pt x="4662386" y="272595"/>
                      <a:pt x="4632658" y="346654"/>
                      <a:pt x="4634997" y="480643"/>
                    </a:cubicBezTo>
                    <a:cubicBezTo>
                      <a:pt x="4644186" y="538715"/>
                      <a:pt x="4604359" y="573929"/>
                      <a:pt x="4538866" y="576774"/>
                    </a:cubicBezTo>
                    <a:cubicBezTo>
                      <a:pt x="4390108" y="599585"/>
                      <a:pt x="4263935" y="561436"/>
                      <a:pt x="4072379" y="576774"/>
                    </a:cubicBezTo>
                    <a:cubicBezTo>
                      <a:pt x="3880823" y="592112"/>
                      <a:pt x="3763360" y="565104"/>
                      <a:pt x="3472610" y="576774"/>
                    </a:cubicBezTo>
                    <a:cubicBezTo>
                      <a:pt x="3181860" y="588444"/>
                      <a:pt x="3238917" y="569657"/>
                      <a:pt x="3050550" y="576774"/>
                    </a:cubicBezTo>
                    <a:cubicBezTo>
                      <a:pt x="2862183" y="583891"/>
                      <a:pt x="2770366" y="534395"/>
                      <a:pt x="2539635" y="576774"/>
                    </a:cubicBezTo>
                    <a:cubicBezTo>
                      <a:pt x="2308905" y="619153"/>
                      <a:pt x="2131010" y="530743"/>
                      <a:pt x="1939866" y="576774"/>
                    </a:cubicBezTo>
                    <a:cubicBezTo>
                      <a:pt x="1748722" y="622805"/>
                      <a:pt x="1480874" y="542852"/>
                      <a:pt x="1340097" y="576774"/>
                    </a:cubicBezTo>
                    <a:cubicBezTo>
                      <a:pt x="1199320" y="610696"/>
                      <a:pt x="1083685" y="542379"/>
                      <a:pt x="918037" y="576774"/>
                    </a:cubicBezTo>
                    <a:cubicBezTo>
                      <a:pt x="752389" y="611169"/>
                      <a:pt x="355106" y="557929"/>
                      <a:pt x="96131" y="576774"/>
                    </a:cubicBezTo>
                    <a:cubicBezTo>
                      <a:pt x="41326" y="576772"/>
                      <a:pt x="-2547" y="536832"/>
                      <a:pt x="0" y="480643"/>
                    </a:cubicBezTo>
                    <a:cubicBezTo>
                      <a:pt x="-4662" y="307833"/>
                      <a:pt x="38657" y="257816"/>
                      <a:pt x="0" y="96131"/>
                    </a:cubicBezTo>
                    <a:close/>
                  </a:path>
                  <a:path w="4634997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243483" y="-13753"/>
                      <a:pt x="521166" y="23133"/>
                      <a:pt x="695900" y="0"/>
                    </a:cubicBezTo>
                    <a:cubicBezTo>
                      <a:pt x="870634" y="-23133"/>
                      <a:pt x="1101309" y="38403"/>
                      <a:pt x="1295669" y="0"/>
                    </a:cubicBezTo>
                    <a:cubicBezTo>
                      <a:pt x="1490029" y="-38403"/>
                      <a:pt x="1701863" y="39254"/>
                      <a:pt x="1895439" y="0"/>
                    </a:cubicBezTo>
                    <a:cubicBezTo>
                      <a:pt x="2089015" y="-39254"/>
                      <a:pt x="2356250" y="31332"/>
                      <a:pt x="2539635" y="0"/>
                    </a:cubicBezTo>
                    <a:cubicBezTo>
                      <a:pt x="2723020" y="-31332"/>
                      <a:pt x="2864164" y="41514"/>
                      <a:pt x="3006122" y="0"/>
                    </a:cubicBezTo>
                    <a:cubicBezTo>
                      <a:pt x="3148080" y="-41514"/>
                      <a:pt x="3388917" y="304"/>
                      <a:pt x="3561464" y="0"/>
                    </a:cubicBezTo>
                    <a:cubicBezTo>
                      <a:pt x="3734011" y="-304"/>
                      <a:pt x="4064961" y="94053"/>
                      <a:pt x="4538866" y="0"/>
                    </a:cubicBezTo>
                    <a:cubicBezTo>
                      <a:pt x="4596554" y="7765"/>
                      <a:pt x="4633658" y="38153"/>
                      <a:pt x="4634997" y="96131"/>
                    </a:cubicBezTo>
                    <a:cubicBezTo>
                      <a:pt x="4675258" y="241821"/>
                      <a:pt x="4605260" y="376666"/>
                      <a:pt x="4634997" y="480643"/>
                    </a:cubicBezTo>
                    <a:cubicBezTo>
                      <a:pt x="4637291" y="539410"/>
                      <a:pt x="4590480" y="584397"/>
                      <a:pt x="4538866" y="576774"/>
                    </a:cubicBezTo>
                    <a:cubicBezTo>
                      <a:pt x="4261497" y="620287"/>
                      <a:pt x="4153294" y="531605"/>
                      <a:pt x="3894669" y="576774"/>
                    </a:cubicBezTo>
                    <a:cubicBezTo>
                      <a:pt x="3636044" y="621943"/>
                      <a:pt x="3596897" y="556765"/>
                      <a:pt x="3428182" y="576774"/>
                    </a:cubicBezTo>
                    <a:cubicBezTo>
                      <a:pt x="3259467" y="596783"/>
                      <a:pt x="3104022" y="500521"/>
                      <a:pt x="2783986" y="576774"/>
                    </a:cubicBezTo>
                    <a:cubicBezTo>
                      <a:pt x="2463950" y="653027"/>
                      <a:pt x="2401221" y="512546"/>
                      <a:pt x="2139789" y="576774"/>
                    </a:cubicBezTo>
                    <a:cubicBezTo>
                      <a:pt x="1878357" y="641002"/>
                      <a:pt x="1835908" y="554853"/>
                      <a:pt x="1628875" y="576774"/>
                    </a:cubicBezTo>
                    <a:cubicBezTo>
                      <a:pt x="1421842" y="598695"/>
                      <a:pt x="1239624" y="554913"/>
                      <a:pt x="984678" y="576774"/>
                    </a:cubicBezTo>
                    <a:cubicBezTo>
                      <a:pt x="729732" y="598635"/>
                      <a:pt x="341194" y="529074"/>
                      <a:pt x="96131" y="576774"/>
                    </a:cubicBezTo>
                    <a:cubicBezTo>
                      <a:pt x="51508" y="585395"/>
                      <a:pt x="4886" y="538755"/>
                      <a:pt x="0" y="480643"/>
                    </a:cubicBezTo>
                    <a:cubicBezTo>
                      <a:pt x="-43211" y="316089"/>
                      <a:pt x="1607" y="238212"/>
                      <a:pt x="0" y="96131"/>
                    </a:cubicBezTo>
                    <a:close/>
                  </a:path>
                </a:pathLst>
              </a:custGeom>
              <a:solidFill>
                <a:srgbClr val="ABE9FF"/>
              </a:solidFill>
              <a:ln w="12700" cap="flat" cmpd="sng" algn="ctr">
                <a:solidFill>
                  <a:srgbClr val="69991D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85823" y="159791"/>
                <a:ext cx="45063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Luyện</a:t>
                </a:r>
                <a:r>
                  <a:rPr kumimoji="0" lang="en-US" sz="36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kumimoji="0" lang="en-US" sz="36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trong</a:t>
                </a:r>
                <a:r>
                  <a:rPr kumimoji="0" lang="en-US" sz="36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nhóm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764637" y="690167"/>
              <a:ext cx="709349" cy="709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2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6.googleusercontent.com/tawrLqvjRZkmkTdz30ZL7FAfgKcZ2WA74wOADLOYNixnckfOS_odplkdYRlQkW1FQyvKsoKTzVq-2taN3ZJZHk0E5G8VSgk2S9JkTavlWJTfFqyR5LgH_PO-dZTSdF6HpZzGQ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9702" y="2512294"/>
            <a:ext cx="5406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ngoại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bên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nội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bên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quê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cha.</a:t>
            </a:r>
          </a:p>
          <a:p>
            <a:pPr lvl="0">
              <a:lnSpc>
                <a:spcPct val="120000"/>
              </a:lnSpc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Cháu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cha,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yêu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mẹ</a:t>
            </a:r>
            <a:endParaRPr lang="en-US" altLang="zh-CN" sz="4000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thương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cả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hai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31" name="Picture 7" descr="https://lh4.googleusercontent.com/Cnf-n4Hax1Lbz06K2rZgUJ4uHFGMLRZQRB3Izf337WNx2ZH9VR9XAWOCdzL0y8twlaLY7W0YvuHEVW5mrMbzwuzy_IM9EI5bJhwqOPayMuSXNy7FT4mgriQedJbAPO4HZUvsZA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DVT_UNN-rqZv_J6NczM5EWxGLZjYJiE1Zy9gPDOXcYIYVpRhsecnCY-NdnnFS-5VZEte_IbbDN0A91i0clE0zmRPILD-XrnozIOW73neQfUdZLFa-HvXs4qKgpwB49Fg8PD9yX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HciHIYOxTPpxcXo7D4Nx_RImq2B4S-12dsmdrUU55tMBO9V2WQqhpibgULm1HMzWNz66ezlBpDLubMl95SBzziAPpg7FsE6anfuQ8S9EQwOt0NUf0HE5n7dVAM25ffm5rYgbrt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7174607" y="2686856"/>
            <a:ext cx="1539744" cy="515332"/>
          </a:xfrm>
          <a:prstGeom prst="roundRect">
            <a:avLst>
              <a:gd name="adj" fmla="val 31248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549967" y="4149702"/>
            <a:ext cx="1728000" cy="515332"/>
          </a:xfrm>
          <a:prstGeom prst="roundRect">
            <a:avLst>
              <a:gd name="adj" fmla="val 24890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65164" y="4904616"/>
            <a:ext cx="2013749" cy="515332"/>
          </a:xfrm>
          <a:prstGeom prst="roundRect">
            <a:avLst>
              <a:gd name="adj" fmla="val 28265"/>
            </a:avLst>
          </a:prstGeom>
          <a:solidFill>
            <a:srgbClr val="65C4E9"/>
          </a:solidFill>
          <a:ln>
            <a:solidFill>
              <a:srgbClr val="65C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299702" y="2680048"/>
            <a:ext cx="1863754" cy="515332"/>
          </a:xfrm>
          <a:prstGeom prst="roundRect">
            <a:avLst>
              <a:gd name="adj" fmla="val 37212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624127" y="3422881"/>
            <a:ext cx="1865354" cy="515332"/>
          </a:xfrm>
          <a:prstGeom prst="roundRect">
            <a:avLst>
              <a:gd name="adj" fmla="val 2826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333151" y="4146638"/>
            <a:ext cx="1562607" cy="515332"/>
          </a:xfrm>
          <a:prstGeom prst="roundRect">
            <a:avLst>
              <a:gd name="adj" fmla="val 3228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296471" y="4925004"/>
            <a:ext cx="2296920" cy="515332"/>
          </a:xfrm>
          <a:prstGeom prst="roundRect">
            <a:avLst>
              <a:gd name="adj" fmla="val 3423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299702" y="3411009"/>
            <a:ext cx="2293689" cy="515332"/>
          </a:xfrm>
          <a:prstGeom prst="roundRect">
            <a:avLst>
              <a:gd name="adj" fmla="val 28265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296471" y="4126189"/>
            <a:ext cx="1208280" cy="515332"/>
          </a:xfrm>
          <a:prstGeom prst="roundRect">
            <a:avLst>
              <a:gd name="adj" fmla="val 37212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63207" y="2691902"/>
            <a:ext cx="792122" cy="515332"/>
          </a:xfrm>
          <a:prstGeom prst="roundRect">
            <a:avLst>
              <a:gd name="adj" fmla="val 26774"/>
            </a:avLst>
          </a:prstGeom>
          <a:solidFill>
            <a:srgbClr val="E66126"/>
          </a:solidFill>
          <a:ln>
            <a:solidFill>
              <a:srgbClr val="ED8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lh4.googleusercontent.com/6MeeIsjij2ydFf1dQDpmQLJqH4oDW6tD0cDpQBrIY84_Sxdb3i-XsiZEQI7yghzXYeF3F4uG88KKXz3p7ojBi6dx26CHzivHVexUn_Cxs9VBgmOv3qFLDr2WWgwu06ySGzJhLU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0021" y="5379616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83" y="865452"/>
            <a:ext cx="2638425" cy="2562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67" y="3572440"/>
            <a:ext cx="2283734" cy="2527332"/>
          </a:xfrm>
          <a:prstGeom prst="rect">
            <a:avLst/>
          </a:prstGeom>
        </p:spPr>
      </p:pic>
      <p:pic>
        <p:nvPicPr>
          <p:cNvPr id="13" name="w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034" name="Picture 10" descr="Premium Vector | Cartoon button set game pack, gui element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804993" y="5600260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784600" y="654952"/>
            <a:ext cx="4584700" cy="10765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082" y="569409"/>
            <a:ext cx="4869896" cy="16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54 L -0.00052 -0.3634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36343 L 0.00052 -0.5120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8900" y="584200"/>
            <a:ext cx="44196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752" y="461355"/>
            <a:ext cx="4869896" cy="16680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58368" y="2607312"/>
            <a:ext cx="7338646" cy="1951988"/>
            <a:chOff x="2458368" y="2607312"/>
            <a:chExt cx="7338646" cy="1951988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58368" y="2607312"/>
              <a:ext cx="7338646" cy="1951988"/>
            </a:xfrm>
            <a:custGeom>
              <a:avLst/>
              <a:gdLst>
                <a:gd name="connsiteX0" fmla="*/ 0 w 7338646"/>
                <a:gd name="connsiteY0" fmla="*/ 325338 h 1951988"/>
                <a:gd name="connsiteX1" fmla="*/ 325338 w 7338646"/>
                <a:gd name="connsiteY1" fmla="*/ 0 h 1951988"/>
                <a:gd name="connsiteX2" fmla="*/ 882669 w 7338646"/>
                <a:gd name="connsiteY2" fmla="*/ 0 h 1951988"/>
                <a:gd name="connsiteX3" fmla="*/ 1239361 w 7338646"/>
                <a:gd name="connsiteY3" fmla="*/ 0 h 1951988"/>
                <a:gd name="connsiteX4" fmla="*/ 1729812 w 7338646"/>
                <a:gd name="connsiteY4" fmla="*/ 0 h 1951988"/>
                <a:gd name="connsiteX5" fmla="*/ 2354022 w 7338646"/>
                <a:gd name="connsiteY5" fmla="*/ 0 h 1951988"/>
                <a:gd name="connsiteX6" fmla="*/ 2978233 w 7338646"/>
                <a:gd name="connsiteY6" fmla="*/ 0 h 1951988"/>
                <a:gd name="connsiteX7" fmla="*/ 3334925 w 7338646"/>
                <a:gd name="connsiteY7" fmla="*/ 0 h 1951988"/>
                <a:gd name="connsiteX8" fmla="*/ 3691616 w 7338646"/>
                <a:gd name="connsiteY8" fmla="*/ 0 h 1951988"/>
                <a:gd name="connsiteX9" fmla="*/ 4048308 w 7338646"/>
                <a:gd name="connsiteY9" fmla="*/ 0 h 1951988"/>
                <a:gd name="connsiteX10" fmla="*/ 4471879 w 7338646"/>
                <a:gd name="connsiteY10" fmla="*/ 0 h 1951988"/>
                <a:gd name="connsiteX11" fmla="*/ 5096090 w 7338646"/>
                <a:gd name="connsiteY11" fmla="*/ 0 h 1951988"/>
                <a:gd name="connsiteX12" fmla="*/ 5452782 w 7338646"/>
                <a:gd name="connsiteY12" fmla="*/ 0 h 1951988"/>
                <a:gd name="connsiteX13" fmla="*/ 5943233 w 7338646"/>
                <a:gd name="connsiteY13" fmla="*/ 0 h 1951988"/>
                <a:gd name="connsiteX14" fmla="*/ 6366804 w 7338646"/>
                <a:gd name="connsiteY14" fmla="*/ 0 h 1951988"/>
                <a:gd name="connsiteX15" fmla="*/ 7013308 w 7338646"/>
                <a:gd name="connsiteY15" fmla="*/ 0 h 1951988"/>
                <a:gd name="connsiteX16" fmla="*/ 7338646 w 7338646"/>
                <a:gd name="connsiteY16" fmla="*/ 325338 h 1951988"/>
                <a:gd name="connsiteX17" fmla="*/ 7338646 w 7338646"/>
                <a:gd name="connsiteY17" fmla="*/ 785135 h 1951988"/>
                <a:gd name="connsiteX18" fmla="*/ 7338646 w 7338646"/>
                <a:gd name="connsiteY18" fmla="*/ 1205892 h 1951988"/>
                <a:gd name="connsiteX19" fmla="*/ 7338646 w 7338646"/>
                <a:gd name="connsiteY19" fmla="*/ 1626650 h 1951988"/>
                <a:gd name="connsiteX20" fmla="*/ 7013308 w 7338646"/>
                <a:gd name="connsiteY20" fmla="*/ 1951988 h 1951988"/>
                <a:gd name="connsiteX21" fmla="*/ 6656616 w 7338646"/>
                <a:gd name="connsiteY21" fmla="*/ 1951988 h 1951988"/>
                <a:gd name="connsiteX22" fmla="*/ 6299925 w 7338646"/>
                <a:gd name="connsiteY22" fmla="*/ 1951988 h 1951988"/>
                <a:gd name="connsiteX23" fmla="*/ 5608834 w 7338646"/>
                <a:gd name="connsiteY23" fmla="*/ 1951988 h 1951988"/>
                <a:gd name="connsiteX24" fmla="*/ 4917744 w 7338646"/>
                <a:gd name="connsiteY24" fmla="*/ 1951988 h 1951988"/>
                <a:gd name="connsiteX25" fmla="*/ 4494173 w 7338646"/>
                <a:gd name="connsiteY25" fmla="*/ 1951988 h 1951988"/>
                <a:gd name="connsiteX26" fmla="*/ 3803082 w 7338646"/>
                <a:gd name="connsiteY26" fmla="*/ 1951988 h 1951988"/>
                <a:gd name="connsiteX27" fmla="*/ 3245752 w 7338646"/>
                <a:gd name="connsiteY27" fmla="*/ 1951988 h 1951988"/>
                <a:gd name="connsiteX28" fmla="*/ 2889060 w 7338646"/>
                <a:gd name="connsiteY28" fmla="*/ 1951988 h 1951988"/>
                <a:gd name="connsiteX29" fmla="*/ 2197970 w 7338646"/>
                <a:gd name="connsiteY29" fmla="*/ 1951988 h 1951988"/>
                <a:gd name="connsiteX30" fmla="*/ 1506879 w 7338646"/>
                <a:gd name="connsiteY30" fmla="*/ 1951988 h 1951988"/>
                <a:gd name="connsiteX31" fmla="*/ 882669 w 7338646"/>
                <a:gd name="connsiteY31" fmla="*/ 1951988 h 1951988"/>
                <a:gd name="connsiteX32" fmla="*/ 325338 w 7338646"/>
                <a:gd name="connsiteY32" fmla="*/ 1951988 h 1951988"/>
                <a:gd name="connsiteX33" fmla="*/ 0 w 7338646"/>
                <a:gd name="connsiteY33" fmla="*/ 1626650 h 1951988"/>
                <a:gd name="connsiteX34" fmla="*/ 0 w 7338646"/>
                <a:gd name="connsiteY34" fmla="*/ 1179866 h 1951988"/>
                <a:gd name="connsiteX35" fmla="*/ 0 w 7338646"/>
                <a:gd name="connsiteY35" fmla="*/ 785135 h 1951988"/>
                <a:gd name="connsiteX36" fmla="*/ 0 w 7338646"/>
                <a:gd name="connsiteY36" fmla="*/ 325338 h 195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38646" h="1951988" fill="none" extrusionOk="0">
                  <a:moveTo>
                    <a:pt x="0" y="325338"/>
                  </a:moveTo>
                  <a:cubicBezTo>
                    <a:pt x="26238" y="115283"/>
                    <a:pt x="163528" y="16281"/>
                    <a:pt x="325338" y="0"/>
                  </a:cubicBezTo>
                  <a:cubicBezTo>
                    <a:pt x="602459" y="-20087"/>
                    <a:pt x="712256" y="18745"/>
                    <a:pt x="882669" y="0"/>
                  </a:cubicBezTo>
                  <a:cubicBezTo>
                    <a:pt x="1053082" y="-18745"/>
                    <a:pt x="1143591" y="22950"/>
                    <a:pt x="1239361" y="0"/>
                  </a:cubicBezTo>
                  <a:cubicBezTo>
                    <a:pt x="1335131" y="-22950"/>
                    <a:pt x="1497497" y="13509"/>
                    <a:pt x="1729812" y="0"/>
                  </a:cubicBezTo>
                  <a:cubicBezTo>
                    <a:pt x="1962127" y="-13509"/>
                    <a:pt x="2146035" y="34994"/>
                    <a:pt x="2354022" y="0"/>
                  </a:cubicBezTo>
                  <a:cubicBezTo>
                    <a:pt x="2562009" y="-34994"/>
                    <a:pt x="2762936" y="59865"/>
                    <a:pt x="2978233" y="0"/>
                  </a:cubicBezTo>
                  <a:cubicBezTo>
                    <a:pt x="3193530" y="-59865"/>
                    <a:pt x="3249498" y="27867"/>
                    <a:pt x="3334925" y="0"/>
                  </a:cubicBezTo>
                  <a:cubicBezTo>
                    <a:pt x="3420352" y="-27867"/>
                    <a:pt x="3594531" y="12921"/>
                    <a:pt x="3691616" y="0"/>
                  </a:cubicBezTo>
                  <a:cubicBezTo>
                    <a:pt x="3788701" y="-12921"/>
                    <a:pt x="3943044" y="25902"/>
                    <a:pt x="4048308" y="0"/>
                  </a:cubicBezTo>
                  <a:cubicBezTo>
                    <a:pt x="4153572" y="-25902"/>
                    <a:pt x="4266268" y="34693"/>
                    <a:pt x="4471879" y="0"/>
                  </a:cubicBezTo>
                  <a:cubicBezTo>
                    <a:pt x="4677490" y="-34693"/>
                    <a:pt x="4945827" y="19915"/>
                    <a:pt x="5096090" y="0"/>
                  </a:cubicBezTo>
                  <a:cubicBezTo>
                    <a:pt x="5246353" y="-19915"/>
                    <a:pt x="5285429" y="18722"/>
                    <a:pt x="5452782" y="0"/>
                  </a:cubicBezTo>
                  <a:cubicBezTo>
                    <a:pt x="5620135" y="-18722"/>
                    <a:pt x="5762290" y="24275"/>
                    <a:pt x="5943233" y="0"/>
                  </a:cubicBezTo>
                  <a:cubicBezTo>
                    <a:pt x="6124176" y="-24275"/>
                    <a:pt x="6204002" y="24095"/>
                    <a:pt x="6366804" y="0"/>
                  </a:cubicBezTo>
                  <a:cubicBezTo>
                    <a:pt x="6529606" y="-24095"/>
                    <a:pt x="6724880" y="29730"/>
                    <a:pt x="7013308" y="0"/>
                  </a:cubicBezTo>
                  <a:cubicBezTo>
                    <a:pt x="7181129" y="-30126"/>
                    <a:pt x="7375432" y="151644"/>
                    <a:pt x="7338646" y="325338"/>
                  </a:cubicBezTo>
                  <a:cubicBezTo>
                    <a:pt x="7360271" y="515792"/>
                    <a:pt x="7322405" y="656898"/>
                    <a:pt x="7338646" y="785135"/>
                  </a:cubicBezTo>
                  <a:cubicBezTo>
                    <a:pt x="7354887" y="913372"/>
                    <a:pt x="7303919" y="1060733"/>
                    <a:pt x="7338646" y="1205892"/>
                  </a:cubicBezTo>
                  <a:cubicBezTo>
                    <a:pt x="7373373" y="1351051"/>
                    <a:pt x="7312636" y="1485512"/>
                    <a:pt x="7338646" y="1626650"/>
                  </a:cubicBezTo>
                  <a:cubicBezTo>
                    <a:pt x="7351905" y="1793725"/>
                    <a:pt x="7179899" y="1950662"/>
                    <a:pt x="7013308" y="1951988"/>
                  </a:cubicBezTo>
                  <a:cubicBezTo>
                    <a:pt x="6842080" y="1976679"/>
                    <a:pt x="6806653" y="1922374"/>
                    <a:pt x="6656616" y="1951988"/>
                  </a:cubicBezTo>
                  <a:cubicBezTo>
                    <a:pt x="6506579" y="1981602"/>
                    <a:pt x="6393231" y="1943454"/>
                    <a:pt x="6299925" y="1951988"/>
                  </a:cubicBezTo>
                  <a:cubicBezTo>
                    <a:pt x="6206619" y="1960522"/>
                    <a:pt x="5818506" y="1878632"/>
                    <a:pt x="5608834" y="1951988"/>
                  </a:cubicBezTo>
                  <a:cubicBezTo>
                    <a:pt x="5399162" y="2025344"/>
                    <a:pt x="5218638" y="1921767"/>
                    <a:pt x="4917744" y="1951988"/>
                  </a:cubicBezTo>
                  <a:cubicBezTo>
                    <a:pt x="4616850" y="1982209"/>
                    <a:pt x="4632171" y="1931285"/>
                    <a:pt x="4494173" y="1951988"/>
                  </a:cubicBezTo>
                  <a:cubicBezTo>
                    <a:pt x="4356175" y="1972691"/>
                    <a:pt x="4073576" y="1937025"/>
                    <a:pt x="3803082" y="1951988"/>
                  </a:cubicBezTo>
                  <a:cubicBezTo>
                    <a:pt x="3532588" y="1966951"/>
                    <a:pt x="3490889" y="1945766"/>
                    <a:pt x="3245752" y="1951988"/>
                  </a:cubicBezTo>
                  <a:cubicBezTo>
                    <a:pt x="3000615" y="1958210"/>
                    <a:pt x="3011138" y="1945718"/>
                    <a:pt x="2889060" y="1951988"/>
                  </a:cubicBezTo>
                  <a:cubicBezTo>
                    <a:pt x="2766982" y="1958258"/>
                    <a:pt x="2477374" y="1898603"/>
                    <a:pt x="2197970" y="1951988"/>
                  </a:cubicBezTo>
                  <a:cubicBezTo>
                    <a:pt x="1918566" y="2005373"/>
                    <a:pt x="1674938" y="1918595"/>
                    <a:pt x="1506879" y="1951988"/>
                  </a:cubicBezTo>
                  <a:cubicBezTo>
                    <a:pt x="1338820" y="1985381"/>
                    <a:pt x="1036045" y="1939917"/>
                    <a:pt x="882669" y="1951988"/>
                  </a:cubicBezTo>
                  <a:cubicBezTo>
                    <a:pt x="729293" y="1964059"/>
                    <a:pt x="446294" y="1887898"/>
                    <a:pt x="325338" y="1951988"/>
                  </a:cubicBezTo>
                  <a:cubicBezTo>
                    <a:pt x="188265" y="1949995"/>
                    <a:pt x="11676" y="1796438"/>
                    <a:pt x="0" y="1626650"/>
                  </a:cubicBezTo>
                  <a:cubicBezTo>
                    <a:pt x="-28691" y="1462711"/>
                    <a:pt x="9481" y="1328273"/>
                    <a:pt x="0" y="1179866"/>
                  </a:cubicBezTo>
                  <a:cubicBezTo>
                    <a:pt x="-9481" y="1031459"/>
                    <a:pt x="3071" y="928835"/>
                    <a:pt x="0" y="785135"/>
                  </a:cubicBezTo>
                  <a:cubicBezTo>
                    <a:pt x="-3071" y="641435"/>
                    <a:pt x="15828" y="541245"/>
                    <a:pt x="0" y="325338"/>
                  </a:cubicBezTo>
                  <a:close/>
                </a:path>
                <a:path w="7338646" h="1951988" stroke="0" extrusionOk="0">
                  <a:moveTo>
                    <a:pt x="0" y="325338"/>
                  </a:moveTo>
                  <a:cubicBezTo>
                    <a:pt x="-18069" y="140321"/>
                    <a:pt x="161854" y="12329"/>
                    <a:pt x="325338" y="0"/>
                  </a:cubicBezTo>
                  <a:cubicBezTo>
                    <a:pt x="467460" y="-69482"/>
                    <a:pt x="726655" y="68010"/>
                    <a:pt x="949549" y="0"/>
                  </a:cubicBezTo>
                  <a:cubicBezTo>
                    <a:pt x="1172443" y="-68010"/>
                    <a:pt x="1368882" y="22136"/>
                    <a:pt x="1573759" y="0"/>
                  </a:cubicBezTo>
                  <a:cubicBezTo>
                    <a:pt x="1778636" y="-22136"/>
                    <a:pt x="1915792" y="52097"/>
                    <a:pt x="2197970" y="0"/>
                  </a:cubicBezTo>
                  <a:cubicBezTo>
                    <a:pt x="2480148" y="-52097"/>
                    <a:pt x="2586352" y="14455"/>
                    <a:pt x="2889060" y="0"/>
                  </a:cubicBezTo>
                  <a:cubicBezTo>
                    <a:pt x="3191768" y="-14455"/>
                    <a:pt x="3105014" y="27174"/>
                    <a:pt x="3312631" y="0"/>
                  </a:cubicBezTo>
                  <a:cubicBezTo>
                    <a:pt x="3520248" y="-27174"/>
                    <a:pt x="3743535" y="41629"/>
                    <a:pt x="3869962" y="0"/>
                  </a:cubicBezTo>
                  <a:cubicBezTo>
                    <a:pt x="3996389" y="-41629"/>
                    <a:pt x="4187485" y="32973"/>
                    <a:pt x="4360413" y="0"/>
                  </a:cubicBezTo>
                  <a:cubicBezTo>
                    <a:pt x="4533341" y="-32973"/>
                    <a:pt x="4634200" y="24847"/>
                    <a:pt x="4783985" y="0"/>
                  </a:cubicBezTo>
                  <a:cubicBezTo>
                    <a:pt x="4933770" y="-24847"/>
                    <a:pt x="5212910" y="1238"/>
                    <a:pt x="5408195" y="0"/>
                  </a:cubicBezTo>
                  <a:cubicBezTo>
                    <a:pt x="5603480" y="-1238"/>
                    <a:pt x="5667360" y="32942"/>
                    <a:pt x="5764887" y="0"/>
                  </a:cubicBezTo>
                  <a:cubicBezTo>
                    <a:pt x="5862414" y="-32942"/>
                    <a:pt x="6023204" y="11210"/>
                    <a:pt x="6121579" y="0"/>
                  </a:cubicBezTo>
                  <a:cubicBezTo>
                    <a:pt x="6219954" y="-11210"/>
                    <a:pt x="6694393" y="36767"/>
                    <a:pt x="7013308" y="0"/>
                  </a:cubicBezTo>
                  <a:cubicBezTo>
                    <a:pt x="7210528" y="-20448"/>
                    <a:pt x="7367382" y="151553"/>
                    <a:pt x="7338646" y="325338"/>
                  </a:cubicBezTo>
                  <a:cubicBezTo>
                    <a:pt x="7353850" y="503420"/>
                    <a:pt x="7334606" y="541378"/>
                    <a:pt x="7338646" y="733082"/>
                  </a:cubicBezTo>
                  <a:cubicBezTo>
                    <a:pt x="7342686" y="924786"/>
                    <a:pt x="7337111" y="966481"/>
                    <a:pt x="7338646" y="1192879"/>
                  </a:cubicBezTo>
                  <a:cubicBezTo>
                    <a:pt x="7340181" y="1419277"/>
                    <a:pt x="7330467" y="1480690"/>
                    <a:pt x="7338646" y="1626650"/>
                  </a:cubicBezTo>
                  <a:cubicBezTo>
                    <a:pt x="7345733" y="1756332"/>
                    <a:pt x="7209249" y="1990494"/>
                    <a:pt x="7013308" y="1951988"/>
                  </a:cubicBezTo>
                  <a:cubicBezTo>
                    <a:pt x="6716945" y="1966461"/>
                    <a:pt x="6667761" y="1931126"/>
                    <a:pt x="6389097" y="1951988"/>
                  </a:cubicBezTo>
                  <a:cubicBezTo>
                    <a:pt x="6110433" y="1972850"/>
                    <a:pt x="6147814" y="1933592"/>
                    <a:pt x="5965526" y="1951988"/>
                  </a:cubicBezTo>
                  <a:cubicBezTo>
                    <a:pt x="5783238" y="1970384"/>
                    <a:pt x="5747096" y="1940597"/>
                    <a:pt x="5541955" y="1951988"/>
                  </a:cubicBezTo>
                  <a:cubicBezTo>
                    <a:pt x="5336814" y="1963379"/>
                    <a:pt x="5209866" y="1927825"/>
                    <a:pt x="4984624" y="1951988"/>
                  </a:cubicBezTo>
                  <a:cubicBezTo>
                    <a:pt x="4759382" y="1976151"/>
                    <a:pt x="4550551" y="1950468"/>
                    <a:pt x="4427293" y="1951988"/>
                  </a:cubicBezTo>
                  <a:cubicBezTo>
                    <a:pt x="4304035" y="1953508"/>
                    <a:pt x="4185276" y="1915752"/>
                    <a:pt x="4070601" y="1951988"/>
                  </a:cubicBezTo>
                  <a:cubicBezTo>
                    <a:pt x="3955926" y="1988224"/>
                    <a:pt x="3835758" y="1907239"/>
                    <a:pt x="3647030" y="1951988"/>
                  </a:cubicBezTo>
                  <a:cubicBezTo>
                    <a:pt x="3458302" y="1996737"/>
                    <a:pt x="3467375" y="1928977"/>
                    <a:pt x="3290338" y="1951988"/>
                  </a:cubicBezTo>
                  <a:cubicBezTo>
                    <a:pt x="3113301" y="1974999"/>
                    <a:pt x="3042993" y="1917835"/>
                    <a:pt x="2866767" y="1951988"/>
                  </a:cubicBezTo>
                  <a:cubicBezTo>
                    <a:pt x="2690541" y="1986141"/>
                    <a:pt x="2443694" y="1940999"/>
                    <a:pt x="2242556" y="1951988"/>
                  </a:cubicBezTo>
                  <a:cubicBezTo>
                    <a:pt x="2041418" y="1962977"/>
                    <a:pt x="1971144" y="1908942"/>
                    <a:pt x="1818985" y="1951988"/>
                  </a:cubicBezTo>
                  <a:cubicBezTo>
                    <a:pt x="1666826" y="1995034"/>
                    <a:pt x="1521272" y="1942895"/>
                    <a:pt x="1261654" y="1951988"/>
                  </a:cubicBezTo>
                  <a:cubicBezTo>
                    <a:pt x="1002036" y="1961081"/>
                    <a:pt x="756695" y="1859335"/>
                    <a:pt x="325338" y="1951988"/>
                  </a:cubicBezTo>
                  <a:cubicBezTo>
                    <a:pt x="177940" y="1947885"/>
                    <a:pt x="-29817" y="1836641"/>
                    <a:pt x="0" y="1626650"/>
                  </a:cubicBezTo>
                  <a:cubicBezTo>
                    <a:pt x="-36412" y="1499264"/>
                    <a:pt x="52067" y="1398635"/>
                    <a:pt x="0" y="1179866"/>
                  </a:cubicBezTo>
                  <a:cubicBezTo>
                    <a:pt x="-52067" y="961097"/>
                    <a:pt x="37736" y="829357"/>
                    <a:pt x="0" y="733082"/>
                  </a:cubicBezTo>
                  <a:cubicBezTo>
                    <a:pt x="-37736" y="636807"/>
                    <a:pt x="6753" y="440043"/>
                    <a:pt x="0" y="32533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20109" y="2921586"/>
              <a:ext cx="621516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Em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hãy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chọn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học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thuộc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2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khổ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thơ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thích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19259" r="32522" b="29815"/>
          <a:stretch/>
        </p:blipFill>
        <p:spPr>
          <a:xfrm>
            <a:off x="795654" y="3886856"/>
            <a:ext cx="2353945" cy="25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03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76" y="1664398"/>
            <a:ext cx="517595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4027" y="569799"/>
            <a:ext cx="5842931" cy="136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04027" y="569799"/>
            <a:ext cx="5328302" cy="1220901"/>
            <a:chOff x="2904027" y="569799"/>
            <a:chExt cx="5328302" cy="12209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4027" y="688780"/>
              <a:ext cx="1070032" cy="9829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4060" y="569799"/>
              <a:ext cx="4258269" cy="12209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288434" y="812512"/>
              <a:ext cx="3629520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31319" y="1939066"/>
            <a:ext cx="9943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tâm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79321" y="2769066"/>
            <a:ext cx="4321968" cy="3237154"/>
            <a:chOff x="1443832" y="2860901"/>
            <a:chExt cx="4321968" cy="3237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3832" y="2860901"/>
              <a:ext cx="4321968" cy="323715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631632" y="3695146"/>
              <a:ext cx="1946367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48238" y="2769066"/>
            <a:ext cx="4225032" cy="3237154"/>
            <a:chOff x="5805438" y="2860901"/>
            <a:chExt cx="4225032" cy="32371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5438" y="2860901"/>
              <a:ext cx="4225032" cy="323715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17707" y="3695146"/>
              <a:ext cx="1800493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/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28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endParaRPr lang="en-US" sz="16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" y="4988306"/>
            <a:ext cx="3260725" cy="18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7010668" y="2507802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6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5109089" y="174402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866806" y="2485594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Tham</a:t>
            </a:r>
            <a:r>
              <a:rPr lang="en-US" altLang="zh-CN" sz="4000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4000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quan</a:t>
            </a:r>
            <a:endParaRPr lang="zh-CN" altLang="en-US" sz="4000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6934424" y="3215745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Nhận</a:t>
            </a:r>
            <a:r>
              <a:rPr lang="en-US" altLang="zh-CN" sz="4000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4000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xét</a:t>
            </a:r>
            <a:endParaRPr lang="zh-CN" altLang="en-US" sz="4000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8719" y="2057161"/>
            <a:ext cx="4659604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Di </a:t>
            </a:r>
            <a:r>
              <a:rPr lang="en-US" sz="2800" dirty="0" err="1">
                <a:solidFill>
                  <a:srgbClr val="000000"/>
                </a:solidFill>
              </a:rPr>
              <a:t>chuyển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để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tham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vườn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hoa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nhóm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7356" y="4672613"/>
            <a:ext cx="525799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Điều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biết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thêm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từ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nhóm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bạn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Điều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thắc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mắc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86181" y="3436602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734" y="3709822"/>
            <a:ext cx="787616" cy="7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417" y="221338"/>
            <a:ext cx="609652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3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3788958" y="159517"/>
            <a:ext cx="4576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2800" dirty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2800" dirty="0" err="1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2800" dirty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lang="en-US" altLang="zh-CN" sz="2800" dirty="0" err="1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2800" dirty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lang="en-US" altLang="zh-CN" sz="2800" dirty="0" err="1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2800" dirty="0"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lang="zh-CN" altLang="en-US" sz="2800" dirty="0"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821" y="964708"/>
            <a:ext cx="4261473" cy="1487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229" y="2395167"/>
            <a:ext cx="6431837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/>
        </p:blipFill>
        <p:spPr bwMode="auto">
          <a:xfrm>
            <a:off x="1027083" y="229679"/>
            <a:ext cx="5170517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Поделки из кругов для малышей от 1,5-2 лет (идеи и новые шаблоны) |  Мечтательная кошка | Яндекс Дзен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1110" r="19034" b="20397"/>
          <a:stretch/>
        </p:blipFill>
        <p:spPr bwMode="auto">
          <a:xfrm>
            <a:off x="7226300" y="276977"/>
            <a:ext cx="4965700" cy="53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494511" y="5593916"/>
            <a:ext cx="2594756" cy="897085"/>
            <a:chOff x="2443711" y="5593916"/>
            <a:chExt cx="2594756" cy="897085"/>
          </a:xfrm>
        </p:grpSpPr>
        <p:sp>
          <p:nvSpPr>
            <p:cNvPr id="30" name="Rounded Rectangle 29"/>
            <p:cNvSpPr/>
            <p:nvPr/>
          </p:nvSpPr>
          <p:spPr>
            <a:xfrm>
              <a:off x="2443711" y="5593916"/>
              <a:ext cx="2594756" cy="897085"/>
            </a:xfrm>
            <a:prstGeom prst="roundRect">
              <a:avLst>
                <a:gd name="adj" fmla="val 37212"/>
              </a:avLst>
            </a:prstGeom>
            <a:solidFill>
              <a:srgbClr val="E5F7B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581957" y="5688515"/>
              <a:ext cx="23182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03211" y="5593915"/>
            <a:ext cx="2594756" cy="897085"/>
            <a:chOff x="2443711" y="5593916"/>
            <a:chExt cx="2594756" cy="897085"/>
          </a:xfrm>
        </p:grpSpPr>
        <p:sp>
          <p:nvSpPr>
            <p:cNvPr id="33" name="Rounded Rectangle 32"/>
            <p:cNvSpPr/>
            <p:nvPr/>
          </p:nvSpPr>
          <p:spPr>
            <a:xfrm>
              <a:off x="2443711" y="5593916"/>
              <a:ext cx="2594756" cy="897085"/>
            </a:xfrm>
            <a:prstGeom prst="roundRect">
              <a:avLst>
                <a:gd name="adj" fmla="val 37212"/>
              </a:avLst>
            </a:prstGeom>
            <a:solidFill>
              <a:srgbClr val="E5F7B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81957" y="5688515"/>
              <a:ext cx="23182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" y="229679"/>
            <a:ext cx="2920802" cy="21876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155" y="146932"/>
            <a:ext cx="3071289" cy="23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318" y="1628303"/>
            <a:ext cx="70414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8842" y="505326"/>
            <a:ext cx="5919537" cy="105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" b="83728" l="3077" r="69451"/>
                    </a14:imgEffect>
                  </a14:imgLayer>
                </a14:imgProps>
              </a:ext>
            </a:extLst>
          </a:blip>
          <a:srcRect l="2878" t="795" r="30136" b="16350"/>
          <a:stretch/>
        </p:blipFill>
        <p:spPr>
          <a:xfrm>
            <a:off x="1762813" y="1564848"/>
            <a:ext cx="2842364" cy="4891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124" y="3100922"/>
            <a:ext cx="5187215" cy="309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4088835" y="691770"/>
            <a:ext cx="3995478" cy="720000"/>
          </a:xfrm>
          <a:prstGeom prst="roundRect">
            <a:avLst>
              <a:gd name="adj" fmla="val 245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Bà</a:t>
            </a:r>
            <a:r>
              <a:rPr lang="en-US" altLang="zh-CN" sz="3600" dirty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nội</a:t>
            </a:r>
            <a:r>
              <a:rPr lang="en-US" altLang="zh-CN" sz="3600" dirty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, </a:t>
            </a:r>
            <a:r>
              <a:rPr lang="en-US" altLang="zh-CN" sz="3600" dirty="0" err="1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bà</a:t>
            </a:r>
            <a:r>
              <a:rPr lang="en-US" altLang="zh-CN" sz="3600" dirty="0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srgbClr val="FE6F24"/>
                </a:solidFill>
                <a:latin typeface="Coiny" panose="02000903060500060000" pitchFamily="2" charset="0"/>
                <a:ea typeface="字魂27号-布丁体" panose="00000500000000000000" pitchFamily="2" charset="-122"/>
              </a:rPr>
              <a:t>ngoại</a:t>
            </a:r>
            <a:endParaRPr lang="zh-CN" altLang="en-US" sz="3600" dirty="0">
              <a:solidFill>
                <a:srgbClr val="FE6F24"/>
              </a:solidFill>
              <a:latin typeface="Coiny" panose="02000903060500060000" pitchFamily="2" charset="0"/>
              <a:ea typeface="字魂27号-布丁体" panose="00000500000000000000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13734" y="1768570"/>
            <a:ext cx="4157220" cy="867267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6" name="Rounded Rectangular Callout 5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83347" y="1675315"/>
              <a:ext cx="354327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nói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 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9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222" y="1885845"/>
            <a:ext cx="5968501" cy="27861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6" name="图片 3" descr="图片包含 餐桌&#10;&#10;描述已自动生成">
              <a:extLst>
                <a:ext uri="{FF2B5EF4-FFF2-40B4-BE49-F238E27FC236}">
                  <a16:creationId xmlns:a16="http://schemas.microsoft.com/office/drawing/2014/main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18"/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3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1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645703" y="3078790"/>
            <a:ext cx="2695696" cy="3303003"/>
          </a:xfrm>
          <a:prstGeom prst="rect">
            <a:avLst/>
          </a:prstGeom>
        </p:spPr>
      </p:pic>
      <p:pic>
        <p:nvPicPr>
          <p:cNvPr id="3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8095" y="248592"/>
            <a:ext cx="3432257" cy="771715"/>
            <a:chOff x="1018095" y="248592"/>
            <a:chExt cx="3432257" cy="771715"/>
          </a:xfrm>
        </p:grpSpPr>
        <p:sp>
          <p:nvSpPr>
            <p:cNvPr id="37" name="Rounded Rectangle 36"/>
            <p:cNvSpPr/>
            <p:nvPr/>
          </p:nvSpPr>
          <p:spPr>
            <a:xfrm>
              <a:off x="1933396" y="286465"/>
              <a:ext cx="2516956" cy="733842"/>
            </a:xfrm>
            <a:prstGeom prst="roundRect">
              <a:avLst>
                <a:gd name="adj" fmla="val 20622"/>
              </a:avLst>
            </a:prstGeom>
            <a:solidFill>
              <a:srgbClr val="CBEA79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36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lang="zh-CN" altLang="en-US" sz="36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018095" y="248592"/>
              <a:ext cx="630762" cy="630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8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86201" y="611146"/>
            <a:ext cx="6232358" cy="11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069946" y="678552"/>
            <a:ext cx="2053093" cy="1364438"/>
            <a:chOff x="9277729" y="5314078"/>
            <a:chExt cx="2327307" cy="13810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9277729" y="5314078"/>
              <a:ext cx="1168923" cy="13732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10510443" y="5321932"/>
              <a:ext cx="1094593" cy="137320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092710" y="1492591"/>
            <a:ext cx="8283121" cy="4777970"/>
            <a:chOff x="2090770" y="1410530"/>
            <a:chExt cx="8283121" cy="4777970"/>
          </a:xfrm>
        </p:grpSpPr>
        <p:sp>
          <p:nvSpPr>
            <p:cNvPr id="3" name="Rectangle 2"/>
            <p:cNvSpPr/>
            <p:nvPr/>
          </p:nvSpPr>
          <p:spPr>
            <a:xfrm>
              <a:off x="2090770" y="2187405"/>
              <a:ext cx="3709670" cy="3847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290457" y="2187405"/>
              <a:ext cx="4083434" cy="400109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900" y="1410530"/>
              <a:ext cx="3684467" cy="83895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08254" y="636011"/>
            <a:ext cx="5323920" cy="721340"/>
            <a:chOff x="3008254" y="636011"/>
            <a:chExt cx="5323920" cy="721340"/>
          </a:xfrm>
        </p:grpSpPr>
        <p:sp>
          <p:nvSpPr>
            <p:cNvPr id="6" name="Rounded Rectangle 5"/>
            <p:cNvSpPr/>
            <p:nvPr/>
          </p:nvSpPr>
          <p:spPr>
            <a:xfrm>
              <a:off x="3803271" y="636011"/>
              <a:ext cx="4528903" cy="72134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36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36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lang="en-US" altLang="zh-CN" sz="36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câu</a:t>
              </a:r>
              <a:endParaRPr lang="zh-CN" altLang="en-US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08254" y="678553"/>
              <a:ext cx="629993" cy="629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7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1224" y="602521"/>
            <a:ext cx="6785439" cy="102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06298" y="579449"/>
            <a:ext cx="5884836" cy="721340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 err="1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Luyện</a:t>
            </a:r>
            <a:r>
              <a:rPr lang="en-US" altLang="zh-CN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nối</a:t>
            </a:r>
            <a:r>
              <a:rPr lang="en-US" altLang="zh-CN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tiếp</a:t>
            </a:r>
            <a:r>
              <a:rPr lang="en-US" altLang="zh-CN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theo</a:t>
            </a:r>
            <a:r>
              <a:rPr lang="en-US" altLang="zh-CN" sz="3600" b="1" kern="0" dirty="0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b="1" kern="0" dirty="0" err="1">
                <a:solidFill>
                  <a:srgbClr val="E66126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khổ</a:t>
            </a:r>
            <a:endParaRPr lang="zh-CN" altLang="en-US" sz="3600" b="1" kern="0" dirty="0">
              <a:solidFill>
                <a:srgbClr val="E66126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11224" y="647362"/>
            <a:ext cx="585514" cy="5855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08013" y="1468620"/>
            <a:ext cx="8283121" cy="4798449"/>
            <a:chOff x="908013" y="1468620"/>
            <a:chExt cx="8283121" cy="4798449"/>
          </a:xfrm>
        </p:grpSpPr>
        <p:sp>
          <p:nvSpPr>
            <p:cNvPr id="10" name="Rectangle 9"/>
            <p:cNvSpPr/>
            <p:nvPr/>
          </p:nvSpPr>
          <p:spPr>
            <a:xfrm>
              <a:off x="908013" y="2265974"/>
              <a:ext cx="3709670" cy="3847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cha.</a:t>
              </a: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cha,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cả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chăm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làm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Vườn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bao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nhiêu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chuối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na</a:t>
              </a:r>
              <a:endParaRPr lang="en-US" altLang="zh-CN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Chẳng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mình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cao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tuổi</a:t>
              </a:r>
              <a:r>
                <a:rPr lang="en-US" altLang="zh-CN" sz="2600" kern="0" dirty="0"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zh-CN" altLang="en-US" sz="2600" kern="0" dirty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07700" y="2265974"/>
              <a:ext cx="4083434" cy="400109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mong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bên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ngoại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spcAft>
                  <a:spcPts val="1200"/>
                </a:spcAft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Lại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thương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nội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trông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nguồn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sông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Cho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phù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đời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Hai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miền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quê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yêu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dấu</a:t>
              </a:r>
              <a:endParaRPr lang="en-US" altLang="zh-CN" sz="26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Cháu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nhớ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về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thiết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6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tha</a:t>
              </a:r>
              <a:r>
                <a:rPr lang="en-US" altLang="zh-CN" sz="26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</a:p>
            <a:p>
              <a:pPr lvl="0" algn="r">
                <a:spcBef>
                  <a:spcPts val="1200"/>
                </a:spcBef>
                <a:defRPr/>
              </a:pP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Nguyễn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Hoàng</a:t>
              </a:r>
              <a:r>
                <a:rPr lang="en-US" altLang="zh-CN" sz="24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Sơn</a:t>
              </a:r>
              <a:endParaRPr lang="en-US" altLang="zh-CN" sz="2400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302" y="1468620"/>
              <a:ext cx="3684467" cy="83895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010762" y="3101000"/>
            <a:ext cx="2816281" cy="1272618"/>
            <a:chOff x="10558021" y="11053"/>
            <a:chExt cx="2816281" cy="1272618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0558021" y="11053"/>
              <a:ext cx="2816281" cy="1272618"/>
            </a:xfrm>
            <a:custGeom>
              <a:avLst/>
              <a:gdLst>
                <a:gd name="connsiteX0" fmla="*/ 0 w 2816281"/>
                <a:gd name="connsiteY0" fmla="*/ 212107 h 1272618"/>
                <a:gd name="connsiteX1" fmla="*/ 212107 w 2816281"/>
                <a:gd name="connsiteY1" fmla="*/ 0 h 1272618"/>
                <a:gd name="connsiteX2" fmla="*/ 810124 w 2816281"/>
                <a:gd name="connsiteY2" fmla="*/ 0 h 1272618"/>
                <a:gd name="connsiteX3" fmla="*/ 1360299 w 2816281"/>
                <a:gd name="connsiteY3" fmla="*/ 0 h 1272618"/>
                <a:gd name="connsiteX4" fmla="*/ 1958316 w 2816281"/>
                <a:gd name="connsiteY4" fmla="*/ 0 h 1272618"/>
                <a:gd name="connsiteX5" fmla="*/ 2604174 w 2816281"/>
                <a:gd name="connsiteY5" fmla="*/ 0 h 1272618"/>
                <a:gd name="connsiteX6" fmla="*/ 2816281 w 2816281"/>
                <a:gd name="connsiteY6" fmla="*/ 212107 h 1272618"/>
                <a:gd name="connsiteX7" fmla="*/ 2816281 w 2816281"/>
                <a:gd name="connsiteY7" fmla="*/ 653277 h 1272618"/>
                <a:gd name="connsiteX8" fmla="*/ 2816281 w 2816281"/>
                <a:gd name="connsiteY8" fmla="*/ 1060511 h 1272618"/>
                <a:gd name="connsiteX9" fmla="*/ 2604174 w 2816281"/>
                <a:gd name="connsiteY9" fmla="*/ 1272618 h 1272618"/>
                <a:gd name="connsiteX10" fmla="*/ 2006157 w 2816281"/>
                <a:gd name="connsiteY10" fmla="*/ 1272618 h 1272618"/>
                <a:gd name="connsiteX11" fmla="*/ 1432061 w 2816281"/>
                <a:gd name="connsiteY11" fmla="*/ 1272618 h 1272618"/>
                <a:gd name="connsiteX12" fmla="*/ 881886 w 2816281"/>
                <a:gd name="connsiteY12" fmla="*/ 1272618 h 1272618"/>
                <a:gd name="connsiteX13" fmla="*/ 212107 w 2816281"/>
                <a:gd name="connsiteY13" fmla="*/ 1272618 h 1272618"/>
                <a:gd name="connsiteX14" fmla="*/ 0 w 2816281"/>
                <a:gd name="connsiteY14" fmla="*/ 1060511 h 1272618"/>
                <a:gd name="connsiteX15" fmla="*/ 0 w 2816281"/>
                <a:gd name="connsiteY15" fmla="*/ 661761 h 1272618"/>
                <a:gd name="connsiteX16" fmla="*/ 0 w 2816281"/>
                <a:gd name="connsiteY16" fmla="*/ 212107 h 127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6281" h="1272618" fill="none" extrusionOk="0">
                  <a:moveTo>
                    <a:pt x="0" y="212107"/>
                  </a:moveTo>
                  <a:cubicBezTo>
                    <a:pt x="10910" y="89400"/>
                    <a:pt x="94595" y="-5963"/>
                    <a:pt x="212107" y="0"/>
                  </a:cubicBezTo>
                  <a:cubicBezTo>
                    <a:pt x="414359" y="-46813"/>
                    <a:pt x="565185" y="39750"/>
                    <a:pt x="810124" y="0"/>
                  </a:cubicBezTo>
                  <a:cubicBezTo>
                    <a:pt x="1055063" y="-39750"/>
                    <a:pt x="1181521" y="36462"/>
                    <a:pt x="1360299" y="0"/>
                  </a:cubicBezTo>
                  <a:cubicBezTo>
                    <a:pt x="1539078" y="-36462"/>
                    <a:pt x="1674443" y="27246"/>
                    <a:pt x="1958316" y="0"/>
                  </a:cubicBezTo>
                  <a:cubicBezTo>
                    <a:pt x="2242189" y="-27246"/>
                    <a:pt x="2372742" y="71523"/>
                    <a:pt x="2604174" y="0"/>
                  </a:cubicBezTo>
                  <a:cubicBezTo>
                    <a:pt x="2705348" y="7905"/>
                    <a:pt x="2823377" y="90386"/>
                    <a:pt x="2816281" y="212107"/>
                  </a:cubicBezTo>
                  <a:cubicBezTo>
                    <a:pt x="2847225" y="409005"/>
                    <a:pt x="2801548" y="507228"/>
                    <a:pt x="2816281" y="653277"/>
                  </a:cubicBezTo>
                  <a:cubicBezTo>
                    <a:pt x="2831014" y="799326"/>
                    <a:pt x="2798811" y="887616"/>
                    <a:pt x="2816281" y="1060511"/>
                  </a:cubicBezTo>
                  <a:cubicBezTo>
                    <a:pt x="2808194" y="1180999"/>
                    <a:pt x="2725023" y="1241857"/>
                    <a:pt x="2604174" y="1272618"/>
                  </a:cubicBezTo>
                  <a:cubicBezTo>
                    <a:pt x="2346405" y="1296900"/>
                    <a:pt x="2127526" y="1207870"/>
                    <a:pt x="2006157" y="1272618"/>
                  </a:cubicBezTo>
                  <a:cubicBezTo>
                    <a:pt x="1884788" y="1337366"/>
                    <a:pt x="1620938" y="1263113"/>
                    <a:pt x="1432061" y="1272618"/>
                  </a:cubicBezTo>
                  <a:cubicBezTo>
                    <a:pt x="1243184" y="1282123"/>
                    <a:pt x="1138773" y="1243077"/>
                    <a:pt x="881886" y="1272618"/>
                  </a:cubicBezTo>
                  <a:cubicBezTo>
                    <a:pt x="625000" y="1302159"/>
                    <a:pt x="355471" y="1235720"/>
                    <a:pt x="212107" y="1272618"/>
                  </a:cubicBezTo>
                  <a:cubicBezTo>
                    <a:pt x="90373" y="1264044"/>
                    <a:pt x="29640" y="1196015"/>
                    <a:pt x="0" y="1060511"/>
                  </a:cubicBezTo>
                  <a:cubicBezTo>
                    <a:pt x="-30143" y="960674"/>
                    <a:pt x="44742" y="767929"/>
                    <a:pt x="0" y="661761"/>
                  </a:cubicBezTo>
                  <a:cubicBezTo>
                    <a:pt x="-44742" y="555593"/>
                    <a:pt x="14007" y="427753"/>
                    <a:pt x="0" y="212107"/>
                  </a:cubicBezTo>
                  <a:close/>
                </a:path>
                <a:path w="2816281" h="1272618" stroke="0" extrusionOk="0">
                  <a:moveTo>
                    <a:pt x="0" y="212107"/>
                  </a:moveTo>
                  <a:cubicBezTo>
                    <a:pt x="-12134" y="91379"/>
                    <a:pt x="120348" y="19325"/>
                    <a:pt x="212107" y="0"/>
                  </a:cubicBezTo>
                  <a:cubicBezTo>
                    <a:pt x="337720" y="-2486"/>
                    <a:pt x="705722" y="1477"/>
                    <a:pt x="834044" y="0"/>
                  </a:cubicBezTo>
                  <a:cubicBezTo>
                    <a:pt x="962366" y="-1477"/>
                    <a:pt x="1286695" y="6876"/>
                    <a:pt x="1455982" y="0"/>
                  </a:cubicBezTo>
                  <a:cubicBezTo>
                    <a:pt x="1625269" y="-6876"/>
                    <a:pt x="1849063" y="6680"/>
                    <a:pt x="2077919" y="0"/>
                  </a:cubicBezTo>
                  <a:cubicBezTo>
                    <a:pt x="2306775" y="-6680"/>
                    <a:pt x="2351725" y="26155"/>
                    <a:pt x="2604174" y="0"/>
                  </a:cubicBezTo>
                  <a:cubicBezTo>
                    <a:pt x="2703396" y="-4253"/>
                    <a:pt x="2844279" y="87564"/>
                    <a:pt x="2816281" y="212107"/>
                  </a:cubicBezTo>
                  <a:cubicBezTo>
                    <a:pt x="2858580" y="391726"/>
                    <a:pt x="2804481" y="484322"/>
                    <a:pt x="2816281" y="627825"/>
                  </a:cubicBezTo>
                  <a:cubicBezTo>
                    <a:pt x="2828081" y="771328"/>
                    <a:pt x="2772410" y="848794"/>
                    <a:pt x="2816281" y="1060511"/>
                  </a:cubicBezTo>
                  <a:cubicBezTo>
                    <a:pt x="2818586" y="1170799"/>
                    <a:pt x="2712554" y="1276924"/>
                    <a:pt x="2604174" y="1272618"/>
                  </a:cubicBezTo>
                  <a:cubicBezTo>
                    <a:pt x="2367794" y="1302929"/>
                    <a:pt x="2262546" y="1269098"/>
                    <a:pt x="2077919" y="1272618"/>
                  </a:cubicBezTo>
                  <a:cubicBezTo>
                    <a:pt x="1893293" y="1276138"/>
                    <a:pt x="1597222" y="1203291"/>
                    <a:pt x="1455982" y="1272618"/>
                  </a:cubicBezTo>
                  <a:cubicBezTo>
                    <a:pt x="1314742" y="1341945"/>
                    <a:pt x="1075970" y="1259487"/>
                    <a:pt x="905806" y="1272618"/>
                  </a:cubicBezTo>
                  <a:cubicBezTo>
                    <a:pt x="735642" y="1285749"/>
                    <a:pt x="468997" y="1202905"/>
                    <a:pt x="212107" y="1272618"/>
                  </a:cubicBezTo>
                  <a:cubicBezTo>
                    <a:pt x="108438" y="1290924"/>
                    <a:pt x="18597" y="1173500"/>
                    <a:pt x="0" y="1060511"/>
                  </a:cubicBezTo>
                  <a:cubicBezTo>
                    <a:pt x="-38554" y="940844"/>
                    <a:pt x="14902" y="785121"/>
                    <a:pt x="0" y="661761"/>
                  </a:cubicBezTo>
                  <a:cubicBezTo>
                    <a:pt x="-14902" y="538401"/>
                    <a:pt x="50219" y="384362"/>
                    <a:pt x="0" y="212107"/>
                  </a:cubicBezTo>
                  <a:close/>
                </a:path>
              </a:pathLst>
            </a:custGeom>
            <a:solidFill>
              <a:srgbClr val="E7F6C2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6684" y="105322"/>
              <a:ext cx="2699337" cy="1029972"/>
            </a:xfrm>
            <a:prstGeom prst="rect">
              <a:avLst/>
            </a:prstGeom>
          </p:spPr>
        </p:pic>
      </p:grpSp>
      <p:sp>
        <p:nvSpPr>
          <p:cNvPr id="15" name="Teardrop 14"/>
          <p:cNvSpPr/>
          <p:nvPr/>
        </p:nvSpPr>
        <p:spPr>
          <a:xfrm>
            <a:off x="584013" y="2328051"/>
            <a:ext cx="324000" cy="32400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6" name="Teardrop 15"/>
          <p:cNvSpPr/>
          <p:nvPr/>
        </p:nvSpPr>
        <p:spPr>
          <a:xfrm>
            <a:off x="584013" y="4028953"/>
            <a:ext cx="324000" cy="324000"/>
          </a:xfrm>
          <a:prstGeom prst="teardrop">
            <a:avLst/>
          </a:prstGeom>
          <a:solidFill>
            <a:srgbClr val="CBEA7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7" name="Teardrop 16"/>
          <p:cNvSpPr/>
          <p:nvPr/>
        </p:nvSpPr>
        <p:spPr>
          <a:xfrm>
            <a:off x="4783700" y="2324851"/>
            <a:ext cx="324000" cy="324000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8" name="Teardrop 17"/>
          <p:cNvSpPr/>
          <p:nvPr/>
        </p:nvSpPr>
        <p:spPr>
          <a:xfrm>
            <a:off x="4831193" y="4027577"/>
            <a:ext cx="324000" cy="324000"/>
          </a:xfrm>
          <a:prstGeom prst="teardrop">
            <a:avLst/>
          </a:prstGeom>
          <a:solidFill>
            <a:srgbClr val="BDEE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87810" y="2701268"/>
            <a:ext cx="1152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V="1">
            <a:off x="3613204" y="4818627"/>
            <a:ext cx="82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2766302" y="5229735"/>
            <a:ext cx="756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6585668" y="4443180"/>
            <a:ext cx="154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6945458" y="5632528"/>
            <a:ext cx="1188000" cy="0"/>
          </a:xfrm>
          <a:prstGeom prst="line">
            <a:avLst/>
          </a:prstGeom>
          <a:noFill/>
          <a:ln w="28575" cap="flat" cmpd="sng" algn="ctr">
            <a:solidFill>
              <a:srgbClr val="F68722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V="1">
            <a:off x="3822756" y="2329623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 flipV="1">
            <a:off x="3628466" y="2738685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 flipV="1">
            <a:off x="3681905" y="274021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3941021" y="31213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3769317" y="349836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3822756" y="3499892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V="1">
            <a:off x="4357066" y="406852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 flipV="1">
            <a:off x="4447416" y="446452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V="1">
            <a:off x="3941021" y="4871904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476332" y="5254613"/>
            <a:ext cx="72000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 flipV="1">
            <a:off x="4523784" y="5254613"/>
            <a:ext cx="72000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V="1">
            <a:off x="7865408" y="2324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8141915" y="2720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8505872" y="31168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 flipV="1">
            <a:off x="8427414" y="355353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 flipV="1">
            <a:off x="8484586" y="355353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 flipV="1">
            <a:off x="8180691" y="4068521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V="1">
            <a:off x="8117128" y="4488378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 flipV="1">
            <a:off x="8157085" y="4867346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 flipV="1">
            <a:off x="8197042" y="5246314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7" name="Straight Connector 46"/>
          <p:cNvCxnSpPr/>
          <p:nvPr/>
        </p:nvCxnSpPr>
        <p:spPr>
          <a:xfrm flipV="1">
            <a:off x="8258326" y="5246314"/>
            <a:ext cx="79915" cy="360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5722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982391" y="345151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rgbClr val="FD7F77">
              <a:lumMod val="40000"/>
              <a:lumOff val="60000"/>
            </a:srgbClr>
          </a:solidFill>
          <a:ln w="12700" cap="flat" cmpd="sng" algn="ctr">
            <a:solidFill>
              <a:srgbClr val="FD7F77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06" y="283825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351" y="1810880"/>
            <a:ext cx="4628649" cy="1815882"/>
          </a:xfrm>
          <a:prstGeom prst="rect">
            <a:avLst/>
          </a:prstGeom>
          <a:solidFill>
            <a:srgbClr val="FFD670">
              <a:lumMod val="40000"/>
              <a:lumOff val="60000"/>
            </a:srgbClr>
          </a:solidFill>
          <a:ln w="19050">
            <a:solidFill>
              <a:srgbClr val="FFD670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71" y="298858"/>
            <a:ext cx="614857" cy="686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980315">
            <a:off x="1581562" y="4273269"/>
            <a:ext cx="2453942" cy="1389922"/>
            <a:chOff x="250790" y="4558714"/>
            <a:chExt cx="2453942" cy="1389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250790" y="4575431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610139" y="4558714"/>
              <a:ext cx="1094593" cy="137320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0078" t="22547"/>
          <a:stretch/>
        </p:blipFill>
        <p:spPr>
          <a:xfrm>
            <a:off x="5791200" y="2127404"/>
            <a:ext cx="5333999" cy="25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749838075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988</Words>
  <Application>Microsoft Office PowerPoint</Application>
  <PresentationFormat>Widescreen</PresentationFormat>
  <Paragraphs>188</Paragraphs>
  <Slides>31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Calibri Light</vt:lpstr>
      <vt:lpstr>Coiny</vt:lpstr>
      <vt:lpstr>方正清刻本悦宋简体</vt:lpstr>
      <vt:lpstr>千图网海量PPT模板www.58pic.com​​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Vũ Minh Nhật</cp:lastModifiedBy>
  <cp:revision>137</cp:revision>
  <dcterms:created xsi:type="dcterms:W3CDTF">2019-05-21T17:26:33Z</dcterms:created>
  <dcterms:modified xsi:type="dcterms:W3CDTF">2023-04-01T16:35:51Z</dcterms:modified>
</cp:coreProperties>
</file>